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1935ab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1935ab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1935ab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1935ab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1935ab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1935ab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ed413a2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ed413a2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ed413a2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ed413a2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ed413a2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ed413a2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ed413a2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ed413a2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ed413a2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ed413a2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ed413a2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ed413a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ed413a21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ed413a21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ed413a2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ed413a2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ed413a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ed413a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1935ab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1935ab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GNR 602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Programming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Corner Detector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71575" y="3921925"/>
            <a:ext cx="7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Members: Ankur Verma, Bhavya Kohli, Hemant Hajare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2473200" y="53125"/>
            <a:ext cx="41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Outputs for a satellite image of IITB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784350"/>
            <a:ext cx="3852325" cy="37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690925"/>
            <a:ext cx="3975400" cy="39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976650" y="4654650"/>
            <a:ext cx="531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Sensitivity - 0.06	  Threshold - 0.4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784350"/>
            <a:ext cx="3852325" cy="37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725" y="690750"/>
            <a:ext cx="3852325" cy="39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976650" y="4654650"/>
            <a:ext cx="531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Sensitivity - 0.06	  Threshold - 0.35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784350"/>
            <a:ext cx="3852325" cy="37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00" y="669763"/>
            <a:ext cx="3852325" cy="39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976650" y="4654650"/>
            <a:ext cx="531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Sensitivity - 0.06	  Threshold - 0.32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1693075" y="2223150"/>
            <a:ext cx="587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Thank you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Results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implemented the Harris Corner Detection algorithm in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ran the algorithm for different values of threshold and </a:t>
            </a:r>
            <a:r>
              <a:rPr lang="en" sz="1900"/>
              <a:t>sensitivity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corner points detected and extracted are shown in red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9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Harris Corner Detector</a:t>
            </a:r>
            <a:endParaRPr sz="30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15175" y="238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Move a small window over the image and note the changes in the </a:t>
            </a:r>
            <a:r>
              <a:rPr lang="en" sz="1900"/>
              <a:t>intensity values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 a corner there will be a large change in intensity value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feature can be exploited to extract the corners in the image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Mathematical Formulation</a:t>
            </a:r>
            <a:endParaRPr sz="304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078425"/>
            <a:ext cx="76887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The change in the intensity for a change of (u, v) using the Taylor series</a:t>
            </a:r>
            <a:r>
              <a:rPr lang="en" sz="1900"/>
              <a:t> </a:t>
            </a:r>
            <a:r>
              <a:rPr lang="en" sz="1900"/>
              <a:t>approximation can be </a:t>
            </a:r>
            <a:r>
              <a:rPr lang="en" sz="1900"/>
              <a:t>given by</a:t>
            </a:r>
            <a:endParaRPr baseline="30000" sz="1900"/>
          </a:p>
        </p:txBody>
      </p:sp>
      <p:pic>
        <p:nvPicPr>
          <p:cNvPr descr="{&quot;code&quot;:&quot;$$E\\left(u,v\\right)\\,=\\,\\Sigma\\,\\begin{bmatrix}\n{u}&amp;{v}\\\\\n\\end{bmatrix}w\\left(x,y\\right)\\begin{bmatrix}\n{I_{xx}}&amp;{I_{xy}}\\\\\n{I_{xy}}&amp;{I_{yy}}\\\\\n\\end{bmatrix}\\begin{bmatrix}\n{u}\\\\\n{v}\\\\\n\\end{bmatrix}$$&quot;,&quot;backgroundColorModified&quot;:false,&quot;font&quot;:{&quot;size&quot;:24,&quot;color&quot;:&quot;#595959&quot;,&quot;family&quot;:&quot;Lato&quot;},&quot;aid&quot;:null,&quot;type&quot;:&quot;$$&quot;,&quot;id&quot;:&quot;2&quot;,&quot;backgroundColor&quot;:&quot;#FFFFFF&quot;,&quot;ts&quot;:1651730311690,&quot;cs&quot;:&quot;LF38sn88au2GTlhxydm5Pw==&quot;,&quot;size&quot;:{&quot;width&quot;:557,&quot;height&quot;:79.5}}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97" y="3119553"/>
            <a:ext cx="5305425" cy="7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66050" y="1455500"/>
            <a:ext cx="76521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Further if the shifts are small then the above formula can be written as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           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This is the bilinear approximation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descr="{&quot;type&quot;:&quot;$$&quot;,&quot;aid&quot;:null,&quot;id&quot;:&quot;3&quot;,&quot;backgroundColor&quot;:&quot;#FFFFFF&quot;,&quot;code&quot;:&quot;$$E\\left(u,v\\right)\\,=\\,\\begin{bmatrix}\n{u}&amp;{v}\\\\\n\\end{bmatrix}\\,M\\,\\begin{bmatrix}\n{u}\\\\\n{v}\\\\\n\\end{bmatrix}$$&quot;,&quot;font&quot;:{&quot;family&quot;:&quot;Lato&quot;,&quot;color&quot;:&quot;#595959&quot;,&quot;size&quot;:24},&quot;backgroundColorModified&quot;:false,&quot;ts&quot;:1651729525519,&quot;cs&quot;:&quot;Dwc6csqhq/GKTjaDofaWtw==&quot;,&quot;size&quot;:{&quot;width&quot;:326.5,&quot;height&quot;:77.99999999999996}}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138" y="2354345"/>
            <a:ext cx="3109913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Analysis of Corners</a:t>
            </a:r>
            <a:endParaRPr sz="304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ts val="1473"/>
              <a:buChar char="●"/>
            </a:pPr>
            <a:r>
              <a:rPr lang="en" sz="1472"/>
              <a:t>The algorithm can </a:t>
            </a:r>
            <a:r>
              <a:rPr lang="en" sz="1472"/>
              <a:t>extract corners based on the eigenvalues of the matrix M</a:t>
            </a:r>
            <a:endParaRPr sz="1472"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ts val="1473"/>
              <a:buChar char="●"/>
            </a:pPr>
            <a:r>
              <a:rPr lang="en" sz="1472"/>
              <a:t>A corner is said to be detected when both the eigenvalues of the matrix M are large</a:t>
            </a:r>
            <a:endParaRPr sz="1472"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ts val="1473"/>
              <a:buChar char="●"/>
            </a:pPr>
            <a:r>
              <a:rPr lang="en" sz="1472"/>
              <a:t>The measure of corner response in terms of the eigenvalues is given by</a:t>
            </a:r>
            <a:endParaRPr sz="1472"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72"/>
              <a:t>R = det[M] - s*(trace[M])</a:t>
            </a:r>
            <a:r>
              <a:rPr b="1" baseline="30000" lang="en" sz="1472"/>
              <a:t>2</a:t>
            </a:r>
            <a:endParaRPr b="1" sz="1472"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72"/>
              <a:t>where </a:t>
            </a:r>
            <a:r>
              <a:rPr b="1" lang="en" sz="1472"/>
              <a:t>det[M]</a:t>
            </a:r>
            <a:r>
              <a:rPr lang="en" sz="1472"/>
              <a:t> = λ</a:t>
            </a:r>
            <a:r>
              <a:rPr baseline="-25000" lang="en" sz="1472"/>
              <a:t>1</a:t>
            </a:r>
            <a:r>
              <a:rPr lang="en" sz="1472"/>
              <a:t>λ</a:t>
            </a:r>
            <a:r>
              <a:rPr baseline="-25000" lang="en" sz="1472"/>
              <a:t>2</a:t>
            </a:r>
            <a:r>
              <a:rPr lang="en" sz="1472"/>
              <a:t>, </a:t>
            </a:r>
            <a:r>
              <a:rPr b="1" lang="en" sz="1472"/>
              <a:t>trace[M]</a:t>
            </a:r>
            <a:r>
              <a:rPr lang="en" sz="1472"/>
              <a:t> = λ</a:t>
            </a:r>
            <a:r>
              <a:rPr baseline="-25000" lang="en" sz="1472"/>
              <a:t>1</a:t>
            </a:r>
            <a:r>
              <a:rPr lang="en" sz="1472"/>
              <a:t> + λ</a:t>
            </a:r>
            <a:r>
              <a:rPr baseline="-25000" lang="en" sz="1472"/>
              <a:t>2</a:t>
            </a:r>
            <a:r>
              <a:rPr lang="en" sz="1472"/>
              <a:t> </a:t>
            </a:r>
            <a:endParaRPr sz="1472"/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72"/>
              <a:t>and </a:t>
            </a:r>
            <a:r>
              <a:rPr b="1" lang="en" sz="1472"/>
              <a:t>s</a:t>
            </a:r>
            <a:r>
              <a:rPr lang="en" sz="1472"/>
              <a:t> is the sensitivity, which is kept close to zero (default set to 0.06)</a:t>
            </a:r>
            <a:endParaRPr sz="147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Results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Upon running the python script:</a:t>
            </a:r>
            <a:endParaRPr sz="1900"/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All the images in the “images” directory are listed and any one can be chosen for running the corner detection algorithm</a:t>
            </a:r>
            <a:endParaRPr sz="1900"/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image is converted into a single channel grayscale image using the rgb to grayscale conversion formula : 0.299 </a:t>
            </a:r>
            <a:r>
              <a:rPr lang="en" sz="1900"/>
              <a:t>∙ </a:t>
            </a:r>
            <a:r>
              <a:rPr lang="en" sz="1900"/>
              <a:t>R + 0.587 ∙ G + 0.114 ∙ B, where R, G and B are the red, green and blue channels of the original image</a:t>
            </a:r>
            <a:endParaRPr i="1" sz="1150">
              <a:solidFill>
                <a:srgbClr val="2727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corner detection algorithm is run using sensitivity and threshold parameters supplied by the user</a:t>
            </a:r>
            <a:endParaRPr sz="1900"/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original image is displayed along with the detected corners marked in red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 few sample outputs on a test image using different values of sensitivity and thresholds are shows in the following slides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420200" y="4587875"/>
            <a:ext cx="630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Sensitivity - 0.06,     Threshold - 0.4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" y="951088"/>
            <a:ext cx="3347524" cy="33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825" y="843663"/>
            <a:ext cx="35623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085300" y="74400"/>
            <a:ext cx="497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Outputs of image taken from slides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50" y="956425"/>
            <a:ext cx="3411525" cy="33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420200" y="4535150"/>
            <a:ext cx="63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Sensitivity - 0.06</a:t>
            </a: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 threshold - 0.39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500" y="852825"/>
            <a:ext cx="35623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25" y="960050"/>
            <a:ext cx="35623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75" y="1067463"/>
            <a:ext cx="3411525" cy="33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253975" y="4564925"/>
            <a:ext cx="61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Sensitivity - 0.062        Threshold - 0.04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