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61" r:id="rId7"/>
    <p:sldId id="278" r:id="rId8"/>
    <p:sldId id="280" r:id="rId9"/>
    <p:sldId id="284" r:id="rId10"/>
    <p:sldId id="282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281D4-299C-056F-EF4F-2A1143E3FA2B}" v="43" dt="2023-12-05T17:33:57.368"/>
    <p1510:client id="{124CEC08-E131-9E15-7B3E-DF693D77B9D2}" v="76" dt="2023-12-05T17:47:55.314"/>
    <p1510:client id="{56854A21-EDFB-8059-09C0-204A42141282}" v="9" dt="2023-12-07T23:14:58.508"/>
    <p1510:client id="{C828029B-1630-FA08-1529-AE51BD885FC1}" v="126" dt="2023-12-07T22:45:00.814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3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uran Chattoraj" userId="S::chattoraj.a@northeastern.edu::86427a4f-e724-487b-b20c-581cf3ed0102" providerId="AD" clId="Web-{C828029B-1630-FA08-1529-AE51BD885FC1}"/>
    <pc:docChg chg="addSld modSld">
      <pc:chgData name="Ankuran Chattoraj" userId="S::chattoraj.a@northeastern.edu::86427a4f-e724-487b-b20c-581cf3ed0102" providerId="AD" clId="Web-{C828029B-1630-FA08-1529-AE51BD885FC1}" dt="2023-12-07T22:45:00.814" v="94" actId="1076"/>
      <pc:docMkLst>
        <pc:docMk/>
      </pc:docMkLst>
      <pc:sldChg chg="modSp">
        <pc:chgData name="Ankuran Chattoraj" userId="S::chattoraj.a@northeastern.edu::86427a4f-e724-487b-b20c-581cf3ed0102" providerId="AD" clId="Web-{C828029B-1630-FA08-1529-AE51BD885FC1}" dt="2023-12-07T22:13:26.442" v="36" actId="20577"/>
        <pc:sldMkLst>
          <pc:docMk/>
          <pc:sldMk cId="314514773" sldId="280"/>
        </pc:sldMkLst>
        <pc:spChg chg="mod">
          <ac:chgData name="Ankuran Chattoraj" userId="S::chattoraj.a@northeastern.edu::86427a4f-e724-487b-b20c-581cf3ed0102" providerId="AD" clId="Web-{C828029B-1630-FA08-1529-AE51BD885FC1}" dt="2023-12-07T22:06:06.538" v="9" actId="20577"/>
          <ac:spMkLst>
            <pc:docMk/>
            <pc:sldMk cId="314514773" sldId="280"/>
            <ac:spMk id="3" creationId="{FDB4A024-2D4E-3A3C-1728-CB9299FDF453}"/>
          </ac:spMkLst>
        </pc:spChg>
        <pc:spChg chg="mod">
          <ac:chgData name="Ankuran Chattoraj" userId="S::chattoraj.a@northeastern.edu::86427a4f-e724-487b-b20c-581cf3ed0102" providerId="AD" clId="Web-{C828029B-1630-FA08-1529-AE51BD885FC1}" dt="2023-12-07T22:05:32.427" v="2" actId="20577"/>
          <ac:spMkLst>
            <pc:docMk/>
            <pc:sldMk cId="314514773" sldId="280"/>
            <ac:spMk id="24" creationId="{D842E5BE-0B01-88AF-90B8-FE82101E3163}"/>
          </ac:spMkLst>
        </pc:spChg>
        <pc:spChg chg="mod">
          <ac:chgData name="Ankuran Chattoraj" userId="S::chattoraj.a@northeastern.edu::86427a4f-e724-487b-b20c-581cf3ed0102" providerId="AD" clId="Web-{C828029B-1630-FA08-1529-AE51BD885FC1}" dt="2023-12-07T22:05:59.616" v="7" actId="20577"/>
          <ac:spMkLst>
            <pc:docMk/>
            <pc:sldMk cId="314514773" sldId="280"/>
            <ac:spMk id="25" creationId="{888DEFC6-5256-1CAB-FB91-0E97D85CA0D8}"/>
          </ac:spMkLst>
        </pc:spChg>
        <pc:spChg chg="mod">
          <ac:chgData name="Ankuran Chattoraj" userId="S::chattoraj.a@northeastern.edu::86427a4f-e724-487b-b20c-581cf3ed0102" providerId="AD" clId="Web-{C828029B-1630-FA08-1529-AE51BD885FC1}" dt="2023-12-07T22:13:26.442" v="36" actId="20577"/>
          <ac:spMkLst>
            <pc:docMk/>
            <pc:sldMk cId="314514773" sldId="280"/>
            <ac:spMk id="28" creationId="{7326ADD1-4FBD-E287-4F6E-00A38936B070}"/>
          </ac:spMkLst>
        </pc:spChg>
      </pc:sldChg>
      <pc:sldChg chg="addSp delSp modSp">
        <pc:chgData name="Ankuran Chattoraj" userId="S::chattoraj.a@northeastern.edu::86427a4f-e724-487b-b20c-581cf3ed0102" providerId="AD" clId="Web-{C828029B-1630-FA08-1529-AE51BD885FC1}" dt="2023-12-07T22:45:00.814" v="94" actId="1076"/>
        <pc:sldMkLst>
          <pc:docMk/>
          <pc:sldMk cId="1115109760" sldId="282"/>
        </pc:sldMkLst>
        <pc:picChg chg="add mod">
          <ac:chgData name="Ankuran Chattoraj" userId="S::chattoraj.a@northeastern.edu::86427a4f-e724-487b-b20c-581cf3ed0102" providerId="AD" clId="Web-{C828029B-1630-FA08-1529-AE51BD885FC1}" dt="2023-12-07T22:45:00.814" v="94" actId="1076"/>
          <ac:picMkLst>
            <pc:docMk/>
            <pc:sldMk cId="1115109760" sldId="282"/>
            <ac:picMk id="3" creationId="{6D28C107-2BEF-1561-0EB9-3CD4C397CA48}"/>
          </ac:picMkLst>
        </pc:picChg>
        <pc:picChg chg="del">
          <ac:chgData name="Ankuran Chattoraj" userId="S::chattoraj.a@northeastern.edu::86427a4f-e724-487b-b20c-581cf3ed0102" providerId="AD" clId="Web-{C828029B-1630-FA08-1529-AE51BD885FC1}" dt="2023-12-07T22:43:05.009" v="86"/>
          <ac:picMkLst>
            <pc:docMk/>
            <pc:sldMk cId="1115109760" sldId="282"/>
            <ac:picMk id="4" creationId="{393D1008-60EC-0D54-CCB3-D72B89BDC471}"/>
          </ac:picMkLst>
        </pc:picChg>
        <pc:picChg chg="del">
          <ac:chgData name="Ankuran Chattoraj" userId="S::chattoraj.a@northeastern.edu::86427a4f-e724-487b-b20c-581cf3ed0102" providerId="AD" clId="Web-{C828029B-1630-FA08-1529-AE51BD885FC1}" dt="2023-12-07T22:41:36.863" v="75"/>
          <ac:picMkLst>
            <pc:docMk/>
            <pc:sldMk cId="1115109760" sldId="282"/>
            <ac:picMk id="5" creationId="{312D7DE5-0DC0-6C46-E4C0-1F50C80E742F}"/>
          </ac:picMkLst>
        </pc:picChg>
        <pc:picChg chg="add del mod">
          <ac:chgData name="Ankuran Chattoraj" userId="S::chattoraj.a@northeastern.edu::86427a4f-e724-487b-b20c-581cf3ed0102" providerId="AD" clId="Web-{C828029B-1630-FA08-1529-AE51BD885FC1}" dt="2023-12-07T22:44:32.234" v="90"/>
          <ac:picMkLst>
            <pc:docMk/>
            <pc:sldMk cId="1115109760" sldId="282"/>
            <ac:picMk id="6" creationId="{69F8945B-CB37-1D9F-DC48-6404686498D0}"/>
          </ac:picMkLst>
        </pc:picChg>
        <pc:picChg chg="add mod">
          <ac:chgData name="Ankuran Chattoraj" userId="S::chattoraj.a@northeastern.edu::86427a4f-e724-487b-b20c-581cf3ed0102" providerId="AD" clId="Web-{C828029B-1630-FA08-1529-AE51BD885FC1}" dt="2023-12-07T22:44:56.548" v="93" actId="1076"/>
          <ac:picMkLst>
            <pc:docMk/>
            <pc:sldMk cId="1115109760" sldId="282"/>
            <ac:picMk id="7" creationId="{E97013C1-C58F-835A-6294-FBE0EA4576C7}"/>
          </ac:picMkLst>
        </pc:picChg>
      </pc:sldChg>
      <pc:sldChg chg="addSp modSp">
        <pc:chgData name="Ankuran Chattoraj" userId="S::chattoraj.a@northeastern.edu::86427a4f-e724-487b-b20c-581cf3ed0102" providerId="AD" clId="Web-{C828029B-1630-FA08-1529-AE51BD885FC1}" dt="2023-12-07T22:37:39.613" v="73" actId="1076"/>
        <pc:sldMkLst>
          <pc:docMk/>
          <pc:sldMk cId="3240545134" sldId="285"/>
        </pc:sldMkLst>
        <pc:spChg chg="mod">
          <ac:chgData name="Ankuran Chattoraj" userId="S::chattoraj.a@northeastern.edu::86427a4f-e724-487b-b20c-581cf3ed0102" providerId="AD" clId="Web-{C828029B-1630-FA08-1529-AE51BD885FC1}" dt="2023-12-07T22:37:39.613" v="73" actId="1076"/>
          <ac:spMkLst>
            <pc:docMk/>
            <pc:sldMk cId="3240545134" sldId="285"/>
            <ac:spMk id="2" creationId="{740D2776-1E8D-4D7A-0561-E14B43B3BAB9}"/>
          </ac:spMkLst>
        </pc:spChg>
        <pc:spChg chg="add mod">
          <ac:chgData name="Ankuran Chattoraj" userId="S::chattoraj.a@northeastern.edu::86427a4f-e724-487b-b20c-581cf3ed0102" providerId="AD" clId="Web-{C828029B-1630-FA08-1529-AE51BD885FC1}" dt="2023-12-07T22:37:34.191" v="72" actId="1076"/>
          <ac:spMkLst>
            <pc:docMk/>
            <pc:sldMk cId="3240545134" sldId="285"/>
            <ac:spMk id="5" creationId="{DF0CA82F-D500-CE9C-2E33-DEBCA111C503}"/>
          </ac:spMkLst>
        </pc:spChg>
        <pc:picChg chg="mod">
          <ac:chgData name="Ankuran Chattoraj" userId="S::chattoraj.a@northeastern.edu::86427a4f-e724-487b-b20c-581cf3ed0102" providerId="AD" clId="Web-{C828029B-1630-FA08-1529-AE51BD885FC1}" dt="2023-12-07T22:32:35.437" v="68" actId="14100"/>
          <ac:picMkLst>
            <pc:docMk/>
            <pc:sldMk cId="3240545134" sldId="285"/>
            <ac:picMk id="3" creationId="{67CBBEF6-E5C5-5106-2925-D3EC6E628AA5}"/>
          </ac:picMkLst>
        </pc:picChg>
        <pc:picChg chg="mod">
          <ac:chgData name="Ankuran Chattoraj" userId="S::chattoraj.a@northeastern.edu::86427a4f-e724-487b-b20c-581cf3ed0102" providerId="AD" clId="Web-{C828029B-1630-FA08-1529-AE51BD885FC1}" dt="2023-12-07T22:32:43.844" v="69" actId="14100"/>
          <ac:picMkLst>
            <pc:docMk/>
            <pc:sldMk cId="3240545134" sldId="285"/>
            <ac:picMk id="4" creationId="{364DC54F-E4F6-A79E-EED2-6AB35CCBB971}"/>
          </ac:picMkLst>
        </pc:picChg>
      </pc:sldChg>
      <pc:sldChg chg="modSp">
        <pc:chgData name="Ankuran Chattoraj" userId="S::chattoraj.a@northeastern.edu::86427a4f-e724-487b-b20c-581cf3ed0102" providerId="AD" clId="Web-{C828029B-1630-FA08-1529-AE51BD885FC1}" dt="2023-12-07T22:06:20.727" v="12" actId="20577"/>
        <pc:sldMkLst>
          <pc:docMk/>
          <pc:sldMk cId="469671686" sldId="286"/>
        </pc:sldMkLst>
        <pc:spChg chg="mod">
          <ac:chgData name="Ankuran Chattoraj" userId="S::chattoraj.a@northeastern.edu::86427a4f-e724-487b-b20c-581cf3ed0102" providerId="AD" clId="Web-{C828029B-1630-FA08-1529-AE51BD885FC1}" dt="2023-12-07T22:06:20.727" v="12" actId="20577"/>
          <ac:spMkLst>
            <pc:docMk/>
            <pc:sldMk cId="469671686" sldId="286"/>
            <ac:spMk id="361" creationId="{0045075E-FB19-24E0-E1F2-A70C631A1230}"/>
          </ac:spMkLst>
        </pc:spChg>
      </pc:sldChg>
      <pc:sldChg chg="modSp new">
        <pc:chgData name="Ankuran Chattoraj" userId="S::chattoraj.a@northeastern.edu::86427a4f-e724-487b-b20c-581cf3ed0102" providerId="AD" clId="Web-{C828029B-1630-FA08-1529-AE51BD885FC1}" dt="2023-12-07T22:12:41.376" v="31" actId="1076"/>
        <pc:sldMkLst>
          <pc:docMk/>
          <pc:sldMk cId="306524153" sldId="287"/>
        </pc:sldMkLst>
        <pc:spChg chg="mod">
          <ac:chgData name="Ankuran Chattoraj" userId="S::chattoraj.a@northeastern.edu::86427a4f-e724-487b-b20c-581cf3ed0102" providerId="AD" clId="Web-{C828029B-1630-FA08-1529-AE51BD885FC1}" dt="2023-12-07T22:11:19.965" v="21" actId="20577"/>
          <ac:spMkLst>
            <pc:docMk/>
            <pc:sldMk cId="306524153" sldId="287"/>
            <ac:spMk id="2" creationId="{F265016A-F5CE-9013-1F59-DE5D02CD7BEE}"/>
          </ac:spMkLst>
        </pc:spChg>
        <pc:spChg chg="mod">
          <ac:chgData name="Ankuran Chattoraj" userId="S::chattoraj.a@northeastern.edu::86427a4f-e724-487b-b20c-581cf3ed0102" providerId="AD" clId="Web-{C828029B-1630-FA08-1529-AE51BD885FC1}" dt="2023-12-07T22:12:41.376" v="31" actId="1076"/>
          <ac:spMkLst>
            <pc:docMk/>
            <pc:sldMk cId="306524153" sldId="287"/>
            <ac:spMk id="6" creationId="{CAB0DAA9-AE72-CEDB-78E7-31C8BDE5BE0F}"/>
          </ac:spMkLst>
        </pc:spChg>
      </pc:sldChg>
    </pc:docChg>
  </pc:docChgLst>
  <pc:docChgLst>
    <pc:chgData name="Ankuran Chattoraj" userId="S::chattoraj.a@northeastern.edu::86427a4f-e724-487b-b20c-581cf3ed0102" providerId="AD" clId="Web-{56854A21-EDFB-8059-09C0-204A42141282}"/>
    <pc:docChg chg="modSld">
      <pc:chgData name="Ankuran Chattoraj" userId="S::chattoraj.a@northeastern.edu::86427a4f-e724-487b-b20c-581cf3ed0102" providerId="AD" clId="Web-{56854A21-EDFB-8059-09C0-204A42141282}" dt="2023-12-07T23:14:56.586" v="2" actId="20577"/>
      <pc:docMkLst>
        <pc:docMk/>
      </pc:docMkLst>
      <pc:sldChg chg="modSp">
        <pc:chgData name="Ankuran Chattoraj" userId="S::chattoraj.a@northeastern.edu::86427a4f-e724-487b-b20c-581cf3ed0102" providerId="AD" clId="Web-{56854A21-EDFB-8059-09C0-204A42141282}" dt="2023-12-07T23:14:56.586" v="2" actId="20577"/>
        <pc:sldMkLst>
          <pc:docMk/>
          <pc:sldMk cId="314514773" sldId="280"/>
        </pc:sldMkLst>
        <pc:spChg chg="mod">
          <ac:chgData name="Ankuran Chattoraj" userId="S::chattoraj.a@northeastern.edu::86427a4f-e724-487b-b20c-581cf3ed0102" providerId="AD" clId="Web-{56854A21-EDFB-8059-09C0-204A42141282}" dt="2023-12-07T23:14:56.586" v="2" actId="20577"/>
          <ac:spMkLst>
            <pc:docMk/>
            <pc:sldMk cId="314514773" sldId="280"/>
            <ac:spMk id="25" creationId="{888DEFC6-5256-1CAB-FB91-0E97D85CA0D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88D0C-63DB-405D-9C00-5675BE6D6FEE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0C22B22-75C2-487E-BFDF-3A2873C27D44}">
      <dgm:prSet custT="1"/>
      <dgm:spPr/>
      <dgm:t>
        <a:bodyPr/>
        <a:lstStyle/>
        <a:p>
          <a:pPr algn="l"/>
          <a:r>
            <a:rPr lang="en-US" sz="1600" b="0" i="0" baseline="0"/>
            <a:t>Early detection of lung and colon cancer is pivotal, significantly impacting survival rates and treatment effectiveness. </a:t>
          </a:r>
          <a:endParaRPr lang="en-US" sz="1600"/>
        </a:p>
      </dgm:t>
    </dgm:pt>
    <dgm:pt modelId="{A5278410-F28B-48E0-8A8D-EEA19D1C5402}" type="parTrans" cxnId="{1DEF1AA7-8BBF-4FD1-8C63-036DCEBA5C6D}">
      <dgm:prSet/>
      <dgm:spPr/>
      <dgm:t>
        <a:bodyPr/>
        <a:lstStyle/>
        <a:p>
          <a:endParaRPr lang="en-US"/>
        </a:p>
      </dgm:t>
    </dgm:pt>
    <dgm:pt modelId="{15106625-DE47-4E5F-AC50-1E59C837635A}" type="sibTrans" cxnId="{1DEF1AA7-8BBF-4FD1-8C63-036DCEBA5C6D}">
      <dgm:prSet/>
      <dgm:spPr/>
      <dgm:t>
        <a:bodyPr/>
        <a:lstStyle/>
        <a:p>
          <a:endParaRPr lang="en-US"/>
        </a:p>
      </dgm:t>
    </dgm:pt>
    <dgm:pt modelId="{CDF529CE-5282-4570-A19F-989F3EC12143}">
      <dgm:prSet custT="1"/>
      <dgm:spPr/>
      <dgm:t>
        <a:bodyPr/>
        <a:lstStyle/>
        <a:p>
          <a:r>
            <a:rPr lang="en-US" sz="1600" b="0" i="0" baseline="0"/>
            <a:t>Timely identification allows for more manageable and less aggressive treatments, potentially preventing the spread of cancer to other vital organs. </a:t>
          </a:r>
          <a:endParaRPr lang="en-US" sz="1600"/>
        </a:p>
      </dgm:t>
    </dgm:pt>
    <dgm:pt modelId="{73722D78-4C0E-4AE0-B8CD-B5BEA0D06CA0}" type="parTrans" cxnId="{618693D4-529B-4049-A48B-C19756B9A345}">
      <dgm:prSet/>
      <dgm:spPr/>
      <dgm:t>
        <a:bodyPr/>
        <a:lstStyle/>
        <a:p>
          <a:endParaRPr lang="en-US"/>
        </a:p>
      </dgm:t>
    </dgm:pt>
    <dgm:pt modelId="{6D775595-4780-4BA5-ADE1-1B851DF57273}" type="sibTrans" cxnId="{618693D4-529B-4049-A48B-C19756B9A345}">
      <dgm:prSet/>
      <dgm:spPr/>
      <dgm:t>
        <a:bodyPr/>
        <a:lstStyle/>
        <a:p>
          <a:endParaRPr lang="en-US"/>
        </a:p>
      </dgm:t>
    </dgm:pt>
    <dgm:pt modelId="{12AA8889-1BB0-4917-900A-83D9E14B57B0}">
      <dgm:prSet custT="1"/>
      <dgm:spPr/>
      <dgm:t>
        <a:bodyPr/>
        <a:lstStyle/>
        <a:p>
          <a:pPr algn="r"/>
          <a:r>
            <a:rPr lang="en-US" sz="1600" b="0" i="0" baseline="0"/>
            <a:t>Ultimately, early detection not only enhances patient outcomes but also reduces mortality rates and improves the overall quality of life for individuals diagnosed with these cancers.</a:t>
          </a:r>
          <a:endParaRPr lang="en-US" sz="1600"/>
        </a:p>
      </dgm:t>
    </dgm:pt>
    <dgm:pt modelId="{2D8C0EA3-13D9-4B1C-B67B-B898750FE21F}" type="parTrans" cxnId="{6D324689-214E-437B-A224-5C5A37C9A730}">
      <dgm:prSet/>
      <dgm:spPr/>
      <dgm:t>
        <a:bodyPr/>
        <a:lstStyle/>
        <a:p>
          <a:endParaRPr lang="en-US"/>
        </a:p>
      </dgm:t>
    </dgm:pt>
    <dgm:pt modelId="{2AFCC0A9-A71A-489B-A8E0-305307D9924D}" type="sibTrans" cxnId="{6D324689-214E-437B-A224-5C5A37C9A730}">
      <dgm:prSet/>
      <dgm:spPr/>
      <dgm:t>
        <a:bodyPr/>
        <a:lstStyle/>
        <a:p>
          <a:endParaRPr lang="en-US"/>
        </a:p>
      </dgm:t>
    </dgm:pt>
    <dgm:pt modelId="{C11DFEFC-6CC0-426B-82DF-D7531D83DE2E}" type="pres">
      <dgm:prSet presAssocID="{01F88D0C-63DB-405D-9C00-5675BE6D6FEE}" presName="root" presStyleCnt="0">
        <dgm:presLayoutVars>
          <dgm:dir/>
          <dgm:resizeHandles val="exact"/>
        </dgm:presLayoutVars>
      </dgm:prSet>
      <dgm:spPr/>
    </dgm:pt>
    <dgm:pt modelId="{8F5E277B-F14F-4BC1-80AC-404D2EB71C22}" type="pres">
      <dgm:prSet presAssocID="{E0C22B22-75C2-487E-BFDF-3A2873C27D44}" presName="compNode" presStyleCnt="0"/>
      <dgm:spPr/>
    </dgm:pt>
    <dgm:pt modelId="{A5844FFA-04D8-4773-872A-ADEDE421DB91}" type="pres">
      <dgm:prSet presAssocID="{E0C22B22-75C2-487E-BFDF-3A2873C27D44}" presName="iconRect" presStyleLbl="node1" presStyleIdx="0" presStyleCnt="3" custScaleX="151516" custScaleY="1331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28C79B99-0722-4A31-A525-C7B044A1B7FA}" type="pres">
      <dgm:prSet presAssocID="{E0C22B22-75C2-487E-BFDF-3A2873C27D44}" presName="spaceRect" presStyleCnt="0"/>
      <dgm:spPr/>
    </dgm:pt>
    <dgm:pt modelId="{DB86AEF9-B519-4F10-BFF7-AD729B587A85}" type="pres">
      <dgm:prSet presAssocID="{E0C22B22-75C2-487E-BFDF-3A2873C27D44}" presName="textRect" presStyleLbl="revTx" presStyleIdx="0" presStyleCnt="3">
        <dgm:presLayoutVars>
          <dgm:chMax val="1"/>
          <dgm:chPref val="1"/>
        </dgm:presLayoutVars>
      </dgm:prSet>
      <dgm:spPr/>
    </dgm:pt>
    <dgm:pt modelId="{1808FECA-1ACF-4975-B81C-203B2A89BB26}" type="pres">
      <dgm:prSet presAssocID="{15106625-DE47-4E5F-AC50-1E59C837635A}" presName="sibTrans" presStyleCnt="0"/>
      <dgm:spPr/>
    </dgm:pt>
    <dgm:pt modelId="{EDD3E95D-3025-440F-AE61-5EDDF5575FCC}" type="pres">
      <dgm:prSet presAssocID="{CDF529CE-5282-4570-A19F-989F3EC12143}" presName="compNode" presStyleCnt="0"/>
      <dgm:spPr/>
    </dgm:pt>
    <dgm:pt modelId="{3A78EC96-B446-4284-AC65-8906CCF36DE7}" type="pres">
      <dgm:prSet presAssocID="{CDF529CE-5282-4570-A19F-989F3EC12143}" presName="iconRect" presStyleLbl="node1" presStyleIdx="1" presStyleCnt="3" custScaleX="180024" custScaleY="1787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7B71415-FCDB-43AA-9A62-FFC0DBACA757}" type="pres">
      <dgm:prSet presAssocID="{CDF529CE-5282-4570-A19F-989F3EC12143}" presName="spaceRect" presStyleCnt="0"/>
      <dgm:spPr/>
    </dgm:pt>
    <dgm:pt modelId="{68941218-5D8F-48E9-9AB2-E1255962C91B}" type="pres">
      <dgm:prSet presAssocID="{CDF529CE-5282-4570-A19F-989F3EC12143}" presName="textRect" presStyleLbl="revTx" presStyleIdx="1" presStyleCnt="3" custScaleX="170786">
        <dgm:presLayoutVars>
          <dgm:chMax val="1"/>
          <dgm:chPref val="1"/>
        </dgm:presLayoutVars>
      </dgm:prSet>
      <dgm:spPr/>
    </dgm:pt>
    <dgm:pt modelId="{1C4236AD-C96B-49FB-B292-472D341A1C68}" type="pres">
      <dgm:prSet presAssocID="{6D775595-4780-4BA5-ADE1-1B851DF57273}" presName="sibTrans" presStyleCnt="0"/>
      <dgm:spPr/>
    </dgm:pt>
    <dgm:pt modelId="{86601B17-1CA0-47B5-AC8E-A51C85EB49AD}" type="pres">
      <dgm:prSet presAssocID="{12AA8889-1BB0-4917-900A-83D9E14B57B0}" presName="compNode" presStyleCnt="0"/>
      <dgm:spPr/>
    </dgm:pt>
    <dgm:pt modelId="{C62ADECE-1785-439F-9FB9-89990CFFADBA}" type="pres">
      <dgm:prSet presAssocID="{12AA8889-1BB0-4917-900A-83D9E14B57B0}" presName="iconRect" presStyleLbl="node1" presStyleIdx="2" presStyleCnt="3" custScaleX="231020" custScaleY="13733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4F44B283-2C8E-4DB9-A888-BA16626E746B}" type="pres">
      <dgm:prSet presAssocID="{12AA8889-1BB0-4917-900A-83D9E14B57B0}" presName="spaceRect" presStyleCnt="0"/>
      <dgm:spPr/>
    </dgm:pt>
    <dgm:pt modelId="{8AE9132B-6728-402D-9139-F6F0C328EA18}" type="pres">
      <dgm:prSet presAssocID="{12AA8889-1BB0-4917-900A-83D9E14B57B0}" presName="textRect" presStyleLbl="revTx" presStyleIdx="2" presStyleCnt="3" custScaleX="168096">
        <dgm:presLayoutVars>
          <dgm:chMax val="1"/>
          <dgm:chPref val="1"/>
        </dgm:presLayoutVars>
      </dgm:prSet>
      <dgm:spPr/>
    </dgm:pt>
  </dgm:ptLst>
  <dgm:cxnLst>
    <dgm:cxn modelId="{8999B806-1B10-4373-8970-271535C9794B}" type="presOf" srcId="{01F88D0C-63DB-405D-9C00-5675BE6D6FEE}" destId="{C11DFEFC-6CC0-426B-82DF-D7531D83DE2E}" srcOrd="0" destOrd="0" presId="urn:microsoft.com/office/officeart/2018/2/layout/IconLabelList"/>
    <dgm:cxn modelId="{FF80811F-A996-4501-89B6-D0BCCD4CAFA3}" type="presOf" srcId="{E0C22B22-75C2-487E-BFDF-3A2873C27D44}" destId="{DB86AEF9-B519-4F10-BFF7-AD729B587A85}" srcOrd="0" destOrd="0" presId="urn:microsoft.com/office/officeart/2018/2/layout/IconLabelList"/>
    <dgm:cxn modelId="{6D324689-214E-437B-A224-5C5A37C9A730}" srcId="{01F88D0C-63DB-405D-9C00-5675BE6D6FEE}" destId="{12AA8889-1BB0-4917-900A-83D9E14B57B0}" srcOrd="2" destOrd="0" parTransId="{2D8C0EA3-13D9-4B1C-B67B-B898750FE21F}" sibTransId="{2AFCC0A9-A71A-489B-A8E0-305307D9924D}"/>
    <dgm:cxn modelId="{1DEF1AA7-8BBF-4FD1-8C63-036DCEBA5C6D}" srcId="{01F88D0C-63DB-405D-9C00-5675BE6D6FEE}" destId="{E0C22B22-75C2-487E-BFDF-3A2873C27D44}" srcOrd="0" destOrd="0" parTransId="{A5278410-F28B-48E0-8A8D-EEA19D1C5402}" sibTransId="{15106625-DE47-4E5F-AC50-1E59C837635A}"/>
    <dgm:cxn modelId="{45CCF3B4-49AE-4C90-A653-BED628548644}" type="presOf" srcId="{CDF529CE-5282-4570-A19F-989F3EC12143}" destId="{68941218-5D8F-48E9-9AB2-E1255962C91B}" srcOrd="0" destOrd="0" presId="urn:microsoft.com/office/officeart/2018/2/layout/IconLabelList"/>
    <dgm:cxn modelId="{ED5A38D2-10AC-4A17-A5D7-A38DB73844E9}" type="presOf" srcId="{12AA8889-1BB0-4917-900A-83D9E14B57B0}" destId="{8AE9132B-6728-402D-9139-F6F0C328EA18}" srcOrd="0" destOrd="0" presId="urn:microsoft.com/office/officeart/2018/2/layout/IconLabelList"/>
    <dgm:cxn modelId="{618693D4-529B-4049-A48B-C19756B9A345}" srcId="{01F88D0C-63DB-405D-9C00-5675BE6D6FEE}" destId="{CDF529CE-5282-4570-A19F-989F3EC12143}" srcOrd="1" destOrd="0" parTransId="{73722D78-4C0E-4AE0-B8CD-B5BEA0D06CA0}" sibTransId="{6D775595-4780-4BA5-ADE1-1B851DF57273}"/>
    <dgm:cxn modelId="{8CFC7F75-A01C-4C0A-A97D-28FCAA75BFCC}" type="presParOf" srcId="{C11DFEFC-6CC0-426B-82DF-D7531D83DE2E}" destId="{8F5E277B-F14F-4BC1-80AC-404D2EB71C22}" srcOrd="0" destOrd="0" presId="urn:microsoft.com/office/officeart/2018/2/layout/IconLabelList"/>
    <dgm:cxn modelId="{EFA71E00-4D82-4094-963E-1537C7A5F14C}" type="presParOf" srcId="{8F5E277B-F14F-4BC1-80AC-404D2EB71C22}" destId="{A5844FFA-04D8-4773-872A-ADEDE421DB91}" srcOrd="0" destOrd="0" presId="urn:microsoft.com/office/officeart/2018/2/layout/IconLabelList"/>
    <dgm:cxn modelId="{762B0FAF-BF06-483C-B850-531ABD8429BE}" type="presParOf" srcId="{8F5E277B-F14F-4BC1-80AC-404D2EB71C22}" destId="{28C79B99-0722-4A31-A525-C7B044A1B7FA}" srcOrd="1" destOrd="0" presId="urn:microsoft.com/office/officeart/2018/2/layout/IconLabelList"/>
    <dgm:cxn modelId="{07C38400-0D70-4B68-A106-01035B25916D}" type="presParOf" srcId="{8F5E277B-F14F-4BC1-80AC-404D2EB71C22}" destId="{DB86AEF9-B519-4F10-BFF7-AD729B587A85}" srcOrd="2" destOrd="0" presId="urn:microsoft.com/office/officeart/2018/2/layout/IconLabelList"/>
    <dgm:cxn modelId="{47434937-9098-425E-9384-3658F957EB31}" type="presParOf" srcId="{C11DFEFC-6CC0-426B-82DF-D7531D83DE2E}" destId="{1808FECA-1ACF-4975-B81C-203B2A89BB26}" srcOrd="1" destOrd="0" presId="urn:microsoft.com/office/officeart/2018/2/layout/IconLabelList"/>
    <dgm:cxn modelId="{AFDD4883-9F8B-469A-A357-CAB4B9B2D5B2}" type="presParOf" srcId="{C11DFEFC-6CC0-426B-82DF-D7531D83DE2E}" destId="{EDD3E95D-3025-440F-AE61-5EDDF5575FCC}" srcOrd="2" destOrd="0" presId="urn:microsoft.com/office/officeart/2018/2/layout/IconLabelList"/>
    <dgm:cxn modelId="{6B963DC4-1B32-4394-8F1E-B807C3E1319A}" type="presParOf" srcId="{EDD3E95D-3025-440F-AE61-5EDDF5575FCC}" destId="{3A78EC96-B446-4284-AC65-8906CCF36DE7}" srcOrd="0" destOrd="0" presId="urn:microsoft.com/office/officeart/2018/2/layout/IconLabelList"/>
    <dgm:cxn modelId="{DF474C02-50D9-490D-8D29-2847D385DC6A}" type="presParOf" srcId="{EDD3E95D-3025-440F-AE61-5EDDF5575FCC}" destId="{77B71415-FCDB-43AA-9A62-FFC0DBACA757}" srcOrd="1" destOrd="0" presId="urn:microsoft.com/office/officeart/2018/2/layout/IconLabelList"/>
    <dgm:cxn modelId="{4FC75D29-502E-44B8-A3EE-8CCA2B0A671E}" type="presParOf" srcId="{EDD3E95D-3025-440F-AE61-5EDDF5575FCC}" destId="{68941218-5D8F-48E9-9AB2-E1255962C91B}" srcOrd="2" destOrd="0" presId="urn:microsoft.com/office/officeart/2018/2/layout/IconLabelList"/>
    <dgm:cxn modelId="{FBD42635-84F1-48CB-9A8E-D932BDC55555}" type="presParOf" srcId="{C11DFEFC-6CC0-426B-82DF-D7531D83DE2E}" destId="{1C4236AD-C96B-49FB-B292-472D341A1C68}" srcOrd="3" destOrd="0" presId="urn:microsoft.com/office/officeart/2018/2/layout/IconLabelList"/>
    <dgm:cxn modelId="{9E3494D9-F636-47DC-9AFA-DEC8E377CD28}" type="presParOf" srcId="{C11DFEFC-6CC0-426B-82DF-D7531D83DE2E}" destId="{86601B17-1CA0-47B5-AC8E-A51C85EB49AD}" srcOrd="4" destOrd="0" presId="urn:microsoft.com/office/officeart/2018/2/layout/IconLabelList"/>
    <dgm:cxn modelId="{ACDDFE8C-AC85-46BC-B6BC-59D12BF2A741}" type="presParOf" srcId="{86601B17-1CA0-47B5-AC8E-A51C85EB49AD}" destId="{C62ADECE-1785-439F-9FB9-89990CFFADBA}" srcOrd="0" destOrd="0" presId="urn:microsoft.com/office/officeart/2018/2/layout/IconLabelList"/>
    <dgm:cxn modelId="{121A976B-92D2-48D9-B2D3-7D2B45351ED5}" type="presParOf" srcId="{86601B17-1CA0-47B5-AC8E-A51C85EB49AD}" destId="{4F44B283-2C8E-4DB9-A888-BA16626E746B}" srcOrd="1" destOrd="0" presId="urn:microsoft.com/office/officeart/2018/2/layout/IconLabelList"/>
    <dgm:cxn modelId="{C21E3A52-F403-475C-B085-9F96B01D97CF}" type="presParOf" srcId="{86601B17-1CA0-47B5-AC8E-A51C85EB49AD}" destId="{8AE9132B-6728-402D-9139-F6F0C328EA1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F88D0C-63DB-405D-9C00-5675BE6D6FEE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C22B22-75C2-487E-BFDF-3A2873C27D44}">
      <dgm:prSet/>
      <dgm:spPr/>
      <dgm:t>
        <a:bodyPr/>
        <a:lstStyle/>
        <a:p>
          <a:r>
            <a:rPr lang="en-US" b="0" i="0" baseline="0"/>
            <a:t>ResNet101 offers exceptional accuracy but demands more computational resources, suitable for scenarios where high accuracy is critical and computational time is not a limiting factor.</a:t>
          </a:r>
          <a:endParaRPr lang="en-US"/>
        </a:p>
      </dgm:t>
    </dgm:pt>
    <dgm:pt modelId="{A5278410-F28B-48E0-8A8D-EEA19D1C5402}" type="parTrans" cxnId="{1DEF1AA7-8BBF-4FD1-8C63-036DCEBA5C6D}">
      <dgm:prSet/>
      <dgm:spPr/>
      <dgm:t>
        <a:bodyPr/>
        <a:lstStyle/>
        <a:p>
          <a:endParaRPr lang="en-US"/>
        </a:p>
      </dgm:t>
    </dgm:pt>
    <dgm:pt modelId="{15106625-DE47-4E5F-AC50-1E59C837635A}" type="sibTrans" cxnId="{1DEF1AA7-8BBF-4FD1-8C63-036DCEBA5C6D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CDF529CE-5282-4570-A19F-989F3EC12143}">
      <dgm:prSet/>
      <dgm:spPr/>
      <dgm:t>
        <a:bodyPr/>
        <a:lstStyle/>
        <a:p>
          <a:r>
            <a:rPr lang="en-US"/>
            <a:t>Further optimization strategies for ResNet101's computational efficiency could leverage its superior accuracy without compromising significantly on computational time.</a:t>
          </a:r>
        </a:p>
      </dgm:t>
    </dgm:pt>
    <dgm:pt modelId="{73722D78-4C0E-4AE0-B8CD-B5BEA0D06CA0}" type="parTrans" cxnId="{618693D4-529B-4049-A48B-C19756B9A345}">
      <dgm:prSet/>
      <dgm:spPr/>
      <dgm:t>
        <a:bodyPr/>
        <a:lstStyle/>
        <a:p>
          <a:endParaRPr lang="en-US"/>
        </a:p>
      </dgm:t>
    </dgm:pt>
    <dgm:pt modelId="{6D775595-4780-4BA5-ADE1-1B851DF57273}" type="sibTrans" cxnId="{618693D4-529B-4049-A48B-C19756B9A345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816E4B3-AC51-4319-83D5-962B83F41ABB}" type="pres">
      <dgm:prSet presAssocID="{01F88D0C-63DB-405D-9C00-5675BE6D6FEE}" presName="Name0" presStyleCnt="0">
        <dgm:presLayoutVars>
          <dgm:animLvl val="lvl"/>
          <dgm:resizeHandles val="exact"/>
        </dgm:presLayoutVars>
      </dgm:prSet>
      <dgm:spPr/>
    </dgm:pt>
    <dgm:pt modelId="{7D842070-277B-473F-97BD-AC7C32E28A0C}" type="pres">
      <dgm:prSet presAssocID="{E0C22B22-75C2-487E-BFDF-3A2873C27D44}" presName="compositeNode" presStyleCnt="0">
        <dgm:presLayoutVars>
          <dgm:bulletEnabled val="1"/>
        </dgm:presLayoutVars>
      </dgm:prSet>
      <dgm:spPr/>
    </dgm:pt>
    <dgm:pt modelId="{139703A3-0A01-4176-8469-58490BFA3DF7}" type="pres">
      <dgm:prSet presAssocID="{E0C22B22-75C2-487E-BFDF-3A2873C27D44}" presName="bgRect" presStyleLbl="alignNode1" presStyleIdx="0" presStyleCnt="2"/>
      <dgm:spPr/>
    </dgm:pt>
    <dgm:pt modelId="{5B75FF81-00D4-4B39-8D10-BE2680EB4522}" type="pres">
      <dgm:prSet presAssocID="{15106625-DE47-4E5F-AC50-1E59C837635A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DCBB6698-F858-4471-A377-89EAEE487CFC}" type="pres">
      <dgm:prSet presAssocID="{E0C22B22-75C2-487E-BFDF-3A2873C27D44}" presName="nodeRect" presStyleLbl="alignNode1" presStyleIdx="0" presStyleCnt="2">
        <dgm:presLayoutVars>
          <dgm:bulletEnabled val="1"/>
        </dgm:presLayoutVars>
      </dgm:prSet>
      <dgm:spPr/>
    </dgm:pt>
    <dgm:pt modelId="{9543C55E-18CD-4E99-8321-C9B584E6C40A}" type="pres">
      <dgm:prSet presAssocID="{15106625-DE47-4E5F-AC50-1E59C837635A}" presName="sibTrans" presStyleCnt="0"/>
      <dgm:spPr/>
    </dgm:pt>
    <dgm:pt modelId="{CA69C176-0FFD-4951-9FBF-DC326F07B127}" type="pres">
      <dgm:prSet presAssocID="{CDF529CE-5282-4570-A19F-989F3EC12143}" presName="compositeNode" presStyleCnt="0">
        <dgm:presLayoutVars>
          <dgm:bulletEnabled val="1"/>
        </dgm:presLayoutVars>
      </dgm:prSet>
      <dgm:spPr/>
    </dgm:pt>
    <dgm:pt modelId="{400E61F0-0EFA-45AB-86F3-B347EB1265AE}" type="pres">
      <dgm:prSet presAssocID="{CDF529CE-5282-4570-A19F-989F3EC12143}" presName="bgRect" presStyleLbl="alignNode1" presStyleIdx="1" presStyleCnt="2"/>
      <dgm:spPr/>
    </dgm:pt>
    <dgm:pt modelId="{F0E0AA63-2190-4AD0-846A-DB5E64BD6535}" type="pres">
      <dgm:prSet presAssocID="{6D775595-4780-4BA5-ADE1-1B851DF57273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4F2EB187-2D98-4C0A-BF0A-3F47EC3B8E9F}" type="pres">
      <dgm:prSet presAssocID="{CDF529CE-5282-4570-A19F-989F3EC1214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46509409-7AF0-4A11-8418-3DC4AF1A0DFE}" type="presOf" srcId="{6D775595-4780-4BA5-ADE1-1B851DF57273}" destId="{F0E0AA63-2190-4AD0-846A-DB5E64BD6535}" srcOrd="0" destOrd="0" presId="urn:microsoft.com/office/officeart/2016/7/layout/LinearBlockProcessNumbered"/>
    <dgm:cxn modelId="{F6EF4111-D98A-4F4B-93DD-9C4AFE4042C3}" type="presOf" srcId="{CDF529CE-5282-4570-A19F-989F3EC12143}" destId="{400E61F0-0EFA-45AB-86F3-B347EB1265AE}" srcOrd="0" destOrd="0" presId="urn:microsoft.com/office/officeart/2016/7/layout/LinearBlockProcessNumbered"/>
    <dgm:cxn modelId="{37E14F6D-2FB2-435E-A6FE-DC44A494A0E5}" type="presOf" srcId="{E0C22B22-75C2-487E-BFDF-3A2873C27D44}" destId="{DCBB6698-F858-4471-A377-89EAEE487CFC}" srcOrd="1" destOrd="0" presId="urn:microsoft.com/office/officeart/2016/7/layout/LinearBlockProcessNumbered"/>
    <dgm:cxn modelId="{64A4996E-7698-4650-B955-FC3B704B761C}" type="presOf" srcId="{15106625-DE47-4E5F-AC50-1E59C837635A}" destId="{5B75FF81-00D4-4B39-8D10-BE2680EB4522}" srcOrd="0" destOrd="0" presId="urn:microsoft.com/office/officeart/2016/7/layout/LinearBlockProcessNumbered"/>
    <dgm:cxn modelId="{F0976B7C-0FD6-4C46-8408-51A2D6A4B8F0}" type="presOf" srcId="{E0C22B22-75C2-487E-BFDF-3A2873C27D44}" destId="{139703A3-0A01-4176-8469-58490BFA3DF7}" srcOrd="0" destOrd="0" presId="urn:microsoft.com/office/officeart/2016/7/layout/LinearBlockProcessNumbered"/>
    <dgm:cxn modelId="{B37F50A3-8213-486E-BB21-339B1AA9196C}" type="presOf" srcId="{CDF529CE-5282-4570-A19F-989F3EC12143}" destId="{4F2EB187-2D98-4C0A-BF0A-3F47EC3B8E9F}" srcOrd="1" destOrd="0" presId="urn:microsoft.com/office/officeart/2016/7/layout/LinearBlockProcessNumbered"/>
    <dgm:cxn modelId="{1DEF1AA7-8BBF-4FD1-8C63-036DCEBA5C6D}" srcId="{01F88D0C-63DB-405D-9C00-5675BE6D6FEE}" destId="{E0C22B22-75C2-487E-BFDF-3A2873C27D44}" srcOrd="0" destOrd="0" parTransId="{A5278410-F28B-48E0-8A8D-EEA19D1C5402}" sibTransId="{15106625-DE47-4E5F-AC50-1E59C837635A}"/>
    <dgm:cxn modelId="{3BF984D2-518D-4202-8C5E-22106251557D}" type="presOf" srcId="{01F88D0C-63DB-405D-9C00-5675BE6D6FEE}" destId="{F816E4B3-AC51-4319-83D5-962B83F41ABB}" srcOrd="0" destOrd="0" presId="urn:microsoft.com/office/officeart/2016/7/layout/LinearBlockProcessNumbered"/>
    <dgm:cxn modelId="{618693D4-529B-4049-A48B-C19756B9A345}" srcId="{01F88D0C-63DB-405D-9C00-5675BE6D6FEE}" destId="{CDF529CE-5282-4570-A19F-989F3EC12143}" srcOrd="1" destOrd="0" parTransId="{73722D78-4C0E-4AE0-B8CD-B5BEA0D06CA0}" sibTransId="{6D775595-4780-4BA5-ADE1-1B851DF57273}"/>
    <dgm:cxn modelId="{A6562803-FDAC-40F4-8651-B78B3D231F99}" type="presParOf" srcId="{F816E4B3-AC51-4319-83D5-962B83F41ABB}" destId="{7D842070-277B-473F-97BD-AC7C32E28A0C}" srcOrd="0" destOrd="0" presId="urn:microsoft.com/office/officeart/2016/7/layout/LinearBlockProcessNumbered"/>
    <dgm:cxn modelId="{9C333A26-E484-42D1-BBC9-91360F170BA5}" type="presParOf" srcId="{7D842070-277B-473F-97BD-AC7C32E28A0C}" destId="{139703A3-0A01-4176-8469-58490BFA3DF7}" srcOrd="0" destOrd="0" presId="urn:microsoft.com/office/officeart/2016/7/layout/LinearBlockProcessNumbered"/>
    <dgm:cxn modelId="{0734CC07-9A56-455A-8362-E870E0F30ED0}" type="presParOf" srcId="{7D842070-277B-473F-97BD-AC7C32E28A0C}" destId="{5B75FF81-00D4-4B39-8D10-BE2680EB4522}" srcOrd="1" destOrd="0" presId="urn:microsoft.com/office/officeart/2016/7/layout/LinearBlockProcessNumbered"/>
    <dgm:cxn modelId="{4BE82BFE-0D0E-44D2-BBF0-C334CA042EC8}" type="presParOf" srcId="{7D842070-277B-473F-97BD-AC7C32E28A0C}" destId="{DCBB6698-F858-4471-A377-89EAEE487CFC}" srcOrd="2" destOrd="0" presId="urn:microsoft.com/office/officeart/2016/7/layout/LinearBlockProcessNumbered"/>
    <dgm:cxn modelId="{C0AA62DC-A8F4-41BF-80AE-B1C6755636F9}" type="presParOf" srcId="{F816E4B3-AC51-4319-83D5-962B83F41ABB}" destId="{9543C55E-18CD-4E99-8321-C9B584E6C40A}" srcOrd="1" destOrd="0" presId="urn:microsoft.com/office/officeart/2016/7/layout/LinearBlockProcessNumbered"/>
    <dgm:cxn modelId="{BA0F1DBA-6165-40BD-B3F5-D78B45BFA20A}" type="presParOf" srcId="{F816E4B3-AC51-4319-83D5-962B83F41ABB}" destId="{CA69C176-0FFD-4951-9FBF-DC326F07B127}" srcOrd="2" destOrd="0" presId="urn:microsoft.com/office/officeart/2016/7/layout/LinearBlockProcessNumbered"/>
    <dgm:cxn modelId="{DDF1B6EC-9E9F-40DE-889D-DDC5360AEAA0}" type="presParOf" srcId="{CA69C176-0FFD-4951-9FBF-DC326F07B127}" destId="{400E61F0-0EFA-45AB-86F3-B347EB1265AE}" srcOrd="0" destOrd="0" presId="urn:microsoft.com/office/officeart/2016/7/layout/LinearBlockProcessNumbered"/>
    <dgm:cxn modelId="{6F6F8976-28EF-4034-B943-D0CE4C9A095B}" type="presParOf" srcId="{CA69C176-0FFD-4951-9FBF-DC326F07B127}" destId="{F0E0AA63-2190-4AD0-846A-DB5E64BD6535}" srcOrd="1" destOrd="0" presId="urn:microsoft.com/office/officeart/2016/7/layout/LinearBlockProcessNumbered"/>
    <dgm:cxn modelId="{9962188D-52CA-4B98-8F06-3D3D691A8613}" type="presParOf" srcId="{CA69C176-0FFD-4951-9FBF-DC326F07B127}" destId="{4F2EB187-2D98-4C0A-BF0A-3F47EC3B8E9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44FFA-04D8-4773-872A-ADEDE421DB91}">
      <dsp:nvSpPr>
        <dsp:cNvPr id="0" name=""/>
        <dsp:cNvSpPr/>
      </dsp:nvSpPr>
      <dsp:spPr>
        <a:xfrm>
          <a:off x="1407438" y="368233"/>
          <a:ext cx="1187728" cy="1043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6AEF9-B519-4F10-BFF7-AD729B587A85}">
      <dsp:nvSpPr>
        <dsp:cNvPr id="0" name=""/>
        <dsp:cNvSpPr/>
      </dsp:nvSpPr>
      <dsp:spPr>
        <a:xfrm>
          <a:off x="1130306" y="1706469"/>
          <a:ext cx="1741992" cy="162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Early detection of lung and colon cancer is pivotal, significantly impacting survival rates and treatment effectiveness. </a:t>
          </a:r>
          <a:endParaRPr lang="en-US" sz="1600" kern="1200"/>
        </a:p>
      </dsp:txBody>
      <dsp:txXfrm>
        <a:off x="1130306" y="1706469"/>
        <a:ext cx="1741992" cy="1620996"/>
      </dsp:txXfrm>
    </dsp:sp>
    <dsp:sp modelId="{3A78EC96-B446-4284-AC65-8906CCF36DE7}">
      <dsp:nvSpPr>
        <dsp:cNvPr id="0" name=""/>
        <dsp:cNvSpPr/>
      </dsp:nvSpPr>
      <dsp:spPr>
        <a:xfrm>
          <a:off x="3959085" y="278838"/>
          <a:ext cx="1411201" cy="14013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41218-5D8F-48E9-9AB2-E1255962C91B}">
      <dsp:nvSpPr>
        <dsp:cNvPr id="0" name=""/>
        <dsp:cNvSpPr/>
      </dsp:nvSpPr>
      <dsp:spPr>
        <a:xfrm>
          <a:off x="3177147" y="1795865"/>
          <a:ext cx="2975078" cy="162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Timely identification allows for more manageable and less aggressive treatments, potentially preventing the spread of cancer to other vital organs. </a:t>
          </a:r>
          <a:endParaRPr lang="en-US" sz="1600" kern="1200"/>
        </a:p>
      </dsp:txBody>
      <dsp:txXfrm>
        <a:off x="3177147" y="1795865"/>
        <a:ext cx="2975078" cy="1620996"/>
      </dsp:txXfrm>
    </dsp:sp>
    <dsp:sp modelId="{C62ADECE-1785-439F-9FB9-89990CFFADBA}">
      <dsp:nvSpPr>
        <dsp:cNvPr id="0" name=""/>
        <dsp:cNvSpPr/>
      </dsp:nvSpPr>
      <dsp:spPr>
        <a:xfrm>
          <a:off x="7015705" y="360032"/>
          <a:ext cx="1810957" cy="1076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9132B-6728-402D-9139-F6F0C328EA18}">
      <dsp:nvSpPr>
        <dsp:cNvPr id="0" name=""/>
        <dsp:cNvSpPr/>
      </dsp:nvSpPr>
      <dsp:spPr>
        <a:xfrm>
          <a:off x="6457074" y="1714670"/>
          <a:ext cx="2928219" cy="162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Ultimately, early detection not only enhances patient outcomes but also reduces mortality rates and improves the overall quality of life for individuals diagnosed with these cancers.</a:t>
          </a:r>
          <a:endParaRPr lang="en-US" sz="1600" kern="1200"/>
        </a:p>
      </dsp:txBody>
      <dsp:txXfrm>
        <a:off x="6457074" y="1714670"/>
        <a:ext cx="2928219" cy="1620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03A3-0A01-4176-8469-58490BFA3DF7}">
      <dsp:nvSpPr>
        <dsp:cNvPr id="0" name=""/>
        <dsp:cNvSpPr/>
      </dsp:nvSpPr>
      <dsp:spPr>
        <a:xfrm>
          <a:off x="1613" y="359583"/>
          <a:ext cx="2480443" cy="29765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013" tIns="0" rIns="2450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ResNet101 offers exceptional accuracy but demands more computational resources, suitable for scenarios where high accuracy is critical and computational time is not a limiting factor.</a:t>
          </a:r>
          <a:endParaRPr lang="en-US" sz="1300" kern="1200"/>
        </a:p>
      </dsp:txBody>
      <dsp:txXfrm>
        <a:off x="1613" y="1550196"/>
        <a:ext cx="2480443" cy="1785919"/>
      </dsp:txXfrm>
    </dsp:sp>
    <dsp:sp modelId="{5B75FF81-00D4-4B39-8D10-BE2680EB4522}">
      <dsp:nvSpPr>
        <dsp:cNvPr id="0" name=""/>
        <dsp:cNvSpPr/>
      </dsp:nvSpPr>
      <dsp:spPr>
        <a:xfrm>
          <a:off x="1613" y="359583"/>
          <a:ext cx="2480443" cy="11906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013" tIns="165100" rIns="245013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1613" y="359583"/>
        <a:ext cx="2480443" cy="1190613"/>
      </dsp:txXfrm>
    </dsp:sp>
    <dsp:sp modelId="{400E61F0-0EFA-45AB-86F3-B347EB1265AE}">
      <dsp:nvSpPr>
        <dsp:cNvPr id="0" name=""/>
        <dsp:cNvSpPr/>
      </dsp:nvSpPr>
      <dsp:spPr>
        <a:xfrm>
          <a:off x="2680492" y="359583"/>
          <a:ext cx="2480443" cy="29765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013" tIns="0" rIns="2450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Further optimization strategies for ResNet101's computational efficiency could leverage its superior accuracy without compromising significantly on computational time.</a:t>
          </a:r>
        </a:p>
      </dsp:txBody>
      <dsp:txXfrm>
        <a:off x="2680492" y="1550196"/>
        <a:ext cx="2480443" cy="1785919"/>
      </dsp:txXfrm>
    </dsp:sp>
    <dsp:sp modelId="{F0E0AA63-2190-4AD0-846A-DB5E64BD6535}">
      <dsp:nvSpPr>
        <dsp:cNvPr id="0" name=""/>
        <dsp:cNvSpPr/>
      </dsp:nvSpPr>
      <dsp:spPr>
        <a:xfrm>
          <a:off x="2680492" y="359583"/>
          <a:ext cx="2480443" cy="11906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013" tIns="165100" rIns="245013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80492" y="359583"/>
        <a:ext cx="2480443" cy="119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3200"/>
              <a:t>LUNG AND COLON CANCER DETECTION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813910"/>
          </a:xfrm>
        </p:spPr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sz="1400"/>
              <a:t>Unnati Mehta</a:t>
            </a:r>
          </a:p>
          <a:p>
            <a:pPr>
              <a:spcBef>
                <a:spcPts val="100"/>
              </a:spcBef>
            </a:pPr>
            <a:r>
              <a:rPr lang="en-US" sz="1400" err="1"/>
              <a:t>Ankuran</a:t>
            </a:r>
            <a:r>
              <a:rPr lang="en-US" sz="1400"/>
              <a:t> </a:t>
            </a:r>
            <a:r>
              <a:rPr lang="en-US" sz="1400" err="1"/>
              <a:t>Chattoraj</a:t>
            </a:r>
            <a:endParaRPr lang="en-US" sz="1400"/>
          </a:p>
          <a:p>
            <a:pPr>
              <a:spcBef>
                <a:spcPts val="100"/>
              </a:spcBef>
            </a:pPr>
            <a:r>
              <a:rPr lang="en-US" sz="1400" err="1"/>
              <a:t>Akarsh</a:t>
            </a:r>
            <a:r>
              <a:rPr lang="en-US" sz="140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016A-F5CE-9013-1F59-DE5D02CD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Future Directions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FEC38-60A0-5BF8-6765-1E1F0354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514E8-238A-DE31-F82D-79F06375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0549B-159C-9461-B9B5-9223BEE8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0DAA9-AE72-CEDB-78E7-31C8BDE5BE0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306451"/>
            <a:ext cx="10515600" cy="24070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Optimize resources and reduce computational costs.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Investigate alternative model architectures like </a:t>
            </a:r>
            <a:r>
              <a:rPr lang="en-US" err="1">
                <a:ea typeface="+mn-lt"/>
                <a:cs typeface="+mn-lt"/>
              </a:rPr>
              <a:t>Unet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err="1">
                <a:ea typeface="+mn-lt"/>
                <a:cs typeface="+mn-lt"/>
              </a:rPr>
              <a:t>VGGnet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Address challenges in classifying specific categories.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Explore adaptability to new data distributions.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Why is the detection of lung and colon cancer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Subtitle 2">
            <a:extLst>
              <a:ext uri="{FF2B5EF4-FFF2-40B4-BE49-F238E27FC236}">
                <a16:creationId xmlns:a16="http://schemas.microsoft.com/office/drawing/2014/main" id="{509FAC0C-0457-6205-AF6C-7259453BDAFB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406129025"/>
              </p:ext>
            </p:extLst>
          </p:nvPr>
        </p:nvGraphicFramePr>
        <p:xfrm>
          <a:off x="838200" y="2138363"/>
          <a:ext cx="1051560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563" y="6638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sz="3600"/>
              <a:t>Data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7C2D4870-1A1F-AABB-4EC0-B19390B7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26361"/>
            <a:ext cx="2330726" cy="804859"/>
          </a:xfrm>
        </p:spPr>
        <p:txBody>
          <a:bodyPr/>
          <a:lstStyle/>
          <a:p>
            <a:r>
              <a:rPr lang="en-US"/>
              <a:t>#5000</a:t>
            </a:r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A25CED3B-061D-2BF3-AE2D-3AF851000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10297" y="4726361"/>
            <a:ext cx="2342205" cy="804859"/>
          </a:xfrm>
        </p:spPr>
        <p:txBody>
          <a:bodyPr/>
          <a:lstStyle/>
          <a:p>
            <a:r>
              <a:rPr lang="en-US"/>
              <a:t>#5000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56374" y="5489578"/>
            <a:ext cx="1853142" cy="438505"/>
          </a:xfrm>
        </p:spPr>
        <p:txBody>
          <a:bodyPr anchor="b">
            <a:normAutofit fontScale="92500"/>
          </a:bodyPr>
          <a:lstStyle/>
          <a:p>
            <a:r>
              <a:rPr lang="en-US"/>
              <a:t>Colon Benign Tissue</a:t>
            </a:r>
          </a:p>
        </p:txBody>
      </p:sp>
      <p:sp>
        <p:nvSpPr>
          <p:cNvPr id="95" name="Text Placeholder 11">
            <a:extLst>
              <a:ext uri="{FF2B5EF4-FFF2-40B4-BE49-F238E27FC236}">
                <a16:creationId xmlns:a16="http://schemas.microsoft.com/office/drawing/2014/main" id="{753404E2-9961-899A-A8D0-2477FB8ADEA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029" y="4732728"/>
            <a:ext cx="2330726" cy="804859"/>
          </a:xfrm>
        </p:spPr>
        <p:txBody>
          <a:bodyPr/>
          <a:lstStyle/>
          <a:p>
            <a:r>
              <a:rPr lang="en-US"/>
              <a:t>#5000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362675" y="5493327"/>
            <a:ext cx="1856233" cy="438505"/>
          </a:xfrm>
        </p:spPr>
        <p:txBody>
          <a:bodyPr anchor="b">
            <a:normAutofit/>
          </a:bodyPr>
          <a:lstStyle/>
          <a:p>
            <a:r>
              <a:rPr lang="en-US"/>
              <a:t>Lung Benign Tissue</a:t>
            </a:r>
          </a:p>
        </p:txBody>
      </p:sp>
      <p:sp>
        <p:nvSpPr>
          <p:cNvPr id="99" name="Text Placeholder 15">
            <a:extLst>
              <a:ext uri="{FF2B5EF4-FFF2-40B4-BE49-F238E27FC236}">
                <a16:creationId xmlns:a16="http://schemas.microsoft.com/office/drawing/2014/main" id="{FB5DD293-2302-B178-257A-0E01FAD141E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125429" y="4726360"/>
            <a:ext cx="2330726" cy="804859"/>
          </a:xfrm>
        </p:spPr>
        <p:txBody>
          <a:bodyPr/>
          <a:lstStyle/>
          <a:p>
            <a:r>
              <a:rPr lang="en-US"/>
              <a:t>#5000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007980" y="5531219"/>
            <a:ext cx="1856232" cy="438505"/>
          </a:xfrm>
        </p:spPr>
        <p:txBody>
          <a:bodyPr anchor="b">
            <a:normAutofit fontScale="92500" lnSpcReduction="10000"/>
          </a:bodyPr>
          <a:lstStyle/>
          <a:p>
            <a:r>
              <a:rPr lang="en-US"/>
              <a:t>Lung Adenocarcinoma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3519DE3-6FA8-4CBE-DF6A-007A18B0E5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049410" y="1762498"/>
            <a:ext cx="5995695" cy="853167"/>
          </a:xfrm>
        </p:spPr>
        <p:txBody>
          <a:bodyPr>
            <a:normAutofit/>
          </a:bodyPr>
          <a:lstStyle/>
          <a:p>
            <a:r>
              <a:rPr lang="en-US" sz="2400"/>
              <a:t>25000 total images for 5 different classes.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0679E1-6578-FB30-17EC-BC43A2512F1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96870" y="5483778"/>
            <a:ext cx="2029454" cy="438505"/>
          </a:xfrm>
        </p:spPr>
        <p:txBody>
          <a:bodyPr/>
          <a:lstStyle/>
          <a:p>
            <a:r>
              <a:rPr lang="en-US"/>
              <a:t>Colon Adenocarcinoma 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BF9A9520-C660-7603-ECD6-2A1808C41039}"/>
              </a:ext>
            </a:extLst>
          </p:cNvPr>
          <p:cNvSpPr txBox="1">
            <a:spLocks/>
          </p:cNvSpPr>
          <p:nvPr/>
        </p:nvSpPr>
        <p:spPr>
          <a:xfrm>
            <a:off x="9760075" y="5342468"/>
            <a:ext cx="1898840" cy="637105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Lung Squamous Cell Carcinoma 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B878032-E04F-4107-027C-40076DB5DC50}"/>
              </a:ext>
            </a:extLst>
          </p:cNvPr>
          <p:cNvPicPr>
            <a:picLocks noGrp="1" noChangeAspect="1" noChangeArrowheads="1"/>
          </p:cNvPicPr>
          <p:nvPr>
            <p:ph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38" y="3051175"/>
            <a:ext cx="1632961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FC0B998D-D1BC-C569-8D3E-5C32EA23D9A5}"/>
              </a:ext>
            </a:extLst>
          </p:cNvPr>
          <p:cNvSpPr txBox="1">
            <a:spLocks/>
          </p:cNvSpPr>
          <p:nvPr/>
        </p:nvSpPr>
        <p:spPr>
          <a:xfrm>
            <a:off x="9431682" y="4714875"/>
            <a:ext cx="2330726" cy="80485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#5000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E661B801-F778-0824-B4CA-6B75107F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325" y="3047078"/>
            <a:ext cx="1632962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D17ADC46-1206-49CB-4D32-EDB8AA4B3582}"/>
              </a:ext>
            </a:extLst>
          </p:cNvPr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976" y="3051175"/>
            <a:ext cx="1632961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C9F1543E-A443-3ED3-BE83-C0015104E0AD}"/>
              </a:ext>
            </a:extLst>
          </p:cNvPr>
          <p:cNvPicPr>
            <a:picLocks noGrp="1" noChangeAspect="1" noChangeArrowheads="1"/>
          </p:cNvPicPr>
          <p:nvPr>
            <p:ph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46" y="3041650"/>
            <a:ext cx="1634520" cy="16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69DAD3D1-9E49-B3B2-D4B7-324C77D14CDF}"/>
              </a:ext>
            </a:extLst>
          </p:cNvPr>
          <p:cNvPicPr>
            <a:picLocks noGrp="1" noChangeAspect="1" noChangeArrowheads="1"/>
          </p:cNvPicPr>
          <p:nvPr>
            <p:ph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20" y="3051175"/>
            <a:ext cx="1632961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4E147B1-68E0-96E5-BBB5-933375CA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52" y="-8269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sz="3600"/>
              <a:t>Model development process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1AFF3F6-7506-74F5-1228-DB562E34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65" y="1152440"/>
            <a:ext cx="4017864" cy="33482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09262B-991F-CA47-21B2-A730569CD5E4}"/>
              </a:ext>
            </a:extLst>
          </p:cNvPr>
          <p:cNvSpPr txBox="1"/>
          <p:nvPr/>
        </p:nvSpPr>
        <p:spPr>
          <a:xfrm>
            <a:off x="2921876" y="1436133"/>
            <a:ext cx="2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CNN Model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7A2796-B040-D584-D652-AD05AA8B5BFF}"/>
              </a:ext>
            </a:extLst>
          </p:cNvPr>
          <p:cNvSpPr txBox="1"/>
          <p:nvPr/>
        </p:nvSpPr>
        <p:spPr>
          <a:xfrm>
            <a:off x="7822491" y="2503384"/>
            <a:ext cx="2154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Analyzing Performance and Result Inference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9C886-84B0-4B66-0015-49E25B6F8405}"/>
              </a:ext>
            </a:extLst>
          </p:cNvPr>
          <p:cNvSpPr txBox="1"/>
          <p:nvPr/>
        </p:nvSpPr>
        <p:spPr>
          <a:xfrm>
            <a:off x="2776797" y="3288380"/>
            <a:ext cx="215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Increase Model Complexity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0D1C001-7C0D-3C51-5940-D9F73232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3" y="5391640"/>
            <a:ext cx="11832994" cy="11771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F844CD7-158A-A8BD-2C68-695A6F692440}"/>
              </a:ext>
            </a:extLst>
          </p:cNvPr>
          <p:cNvSpPr txBox="1"/>
          <p:nvPr/>
        </p:nvSpPr>
        <p:spPr>
          <a:xfrm>
            <a:off x="3902130" y="4825691"/>
            <a:ext cx="460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Fixed Hyperparameters For Loading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488476-53F8-4AC1-3683-A39F287371D7}"/>
              </a:ext>
            </a:extLst>
          </p:cNvPr>
          <p:cNvSpPr txBox="1"/>
          <p:nvPr/>
        </p:nvSpPr>
        <p:spPr>
          <a:xfrm>
            <a:off x="1061545" y="5472228"/>
            <a:ext cx="1058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Batch Size 64                                                 Adam Optimizer                        Categorical Cross Entropy Loss</a:t>
            </a:r>
          </a:p>
          <a:p>
            <a:endParaRPr lang="en-US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Image Normalization /255                  Train/Validation/Test (70/15/15)                 Stratified Sampling        </a:t>
            </a:r>
          </a:p>
        </p:txBody>
      </p:sp>
    </p:spTree>
    <p:extLst>
      <p:ext uri="{BB962C8B-B14F-4D97-AF65-F5344CB8AC3E}">
        <p14:creationId xmlns:p14="http://schemas.microsoft.com/office/powerpoint/2010/main" val="237547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F614F1F-5DDC-0165-C731-19A5CBC6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563" y="66383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sz="3600"/>
              <a:t>MODEL ARCHITECTURE BREAKDOWN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42E5BE-0B01-88AF-90B8-FE82101E3163}"/>
              </a:ext>
            </a:extLst>
          </p:cNvPr>
          <p:cNvSpPr txBox="1"/>
          <p:nvPr/>
        </p:nvSpPr>
        <p:spPr>
          <a:xfrm>
            <a:off x="483476" y="1849821"/>
            <a:ext cx="3531476" cy="4339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Input Size </a:t>
            </a:r>
            <a:r>
              <a:rPr lang="en-US" sz="1600" b="1"/>
              <a:t>80 x 80 x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3 Convolution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2 x 2 Max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/>
              <a:t>ReLU</a:t>
            </a:r>
            <a:r>
              <a:rPr lang="en-US" sz="1600"/>
              <a:t> Activation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1 Fully Connected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1 Output Layer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25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Least Number of Parameters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DEFC6-5256-1CAB-FB91-0E97D85CA0D8}"/>
              </a:ext>
            </a:extLst>
          </p:cNvPr>
          <p:cNvSpPr txBox="1"/>
          <p:nvPr/>
        </p:nvSpPr>
        <p:spPr>
          <a:xfrm>
            <a:off x="4448669" y="1849821"/>
            <a:ext cx="3531476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Input Size </a:t>
            </a:r>
            <a:r>
              <a:rPr lang="en-US" sz="1600" b="1"/>
              <a:t>224 x 224 x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4 Convolution Blocks (x2)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2 x 2 Max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/>
              <a:t>ReLU</a:t>
            </a:r>
            <a:r>
              <a:rPr lang="en-US" sz="1600"/>
              <a:t> Activation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Batch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2 Output Layers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10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50% More Parameters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3AD9359-3BD5-E9D2-1423-3376E897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676" y="1049624"/>
            <a:ext cx="12128938" cy="6846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26ADD1-4FBD-E287-4F6E-00A38936B070}"/>
              </a:ext>
            </a:extLst>
          </p:cNvPr>
          <p:cNvSpPr txBox="1"/>
          <p:nvPr/>
        </p:nvSpPr>
        <p:spPr>
          <a:xfrm>
            <a:off x="788276" y="1156138"/>
            <a:ext cx="108151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Baseline CNN                                       Deeper CNN with Batch Norm                 Advanced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4A024-2D4E-3A3C-1728-CB9299FDF453}"/>
              </a:ext>
            </a:extLst>
          </p:cNvPr>
          <p:cNvSpPr txBox="1"/>
          <p:nvPr/>
        </p:nvSpPr>
        <p:spPr>
          <a:xfrm>
            <a:off x="8419655" y="1882018"/>
            <a:ext cx="353147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Input Size </a:t>
            </a:r>
            <a:r>
              <a:rPr lang="en-US" sz="1600" b="1"/>
              <a:t>224 x 224 x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Weights from ImageNet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/>
              <a:t>ReLU</a:t>
            </a:r>
            <a:r>
              <a:rPr lang="en-US" sz="1600"/>
              <a:t> Activation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2 Output Layers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5 Epochs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1451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2776-1E8D-4D7A-0561-E14B43B3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35129"/>
            <a:ext cx="8421688" cy="1325563"/>
          </a:xfrm>
        </p:spPr>
        <p:txBody>
          <a:bodyPr/>
          <a:lstStyle/>
          <a:p>
            <a:r>
              <a:rPr lang="en-US"/>
              <a:t>BASE CUSTOM CNN PERFORMANCE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1FD41C-30ED-4787-510D-611755F67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74" y="2175042"/>
            <a:ext cx="7299326" cy="3478877"/>
          </a:xfrm>
          <a:prstGeom prst="rect">
            <a:avLst/>
          </a:prstGeom>
        </p:spPr>
      </p:pic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8D9892CE-3605-2066-ECA4-AF3FC1BB0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31290"/>
            <a:ext cx="4739424" cy="42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2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2776-1E8D-4D7A-0561-E14B43B3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/>
              <a:t>ADVANCED CUSTOM CNN PERFORMANCE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BD6E707-CEEA-384B-419D-2CF4E7FE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3F753E9-5CED-8695-9042-974B959E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pic>
        <p:nvPicPr>
          <p:cNvPr id="3" name="Picture 2" descr="A graph of loss and loss&#10;&#10;Description automatically generated">
            <a:extLst>
              <a:ext uri="{FF2B5EF4-FFF2-40B4-BE49-F238E27FC236}">
                <a16:creationId xmlns:a16="http://schemas.microsoft.com/office/drawing/2014/main" id="{6D28C107-2BEF-1561-0EB9-3CD4C397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044" y="1558462"/>
            <a:ext cx="6609228" cy="3315253"/>
          </a:xfrm>
          <a:prstGeom prst="rect">
            <a:avLst/>
          </a:prstGeom>
        </p:spPr>
      </p:pic>
      <p:pic>
        <p:nvPicPr>
          <p:cNvPr id="7" name="Picture 6" descr="A chart with green squares&#10;&#10;Description automatically generated">
            <a:extLst>
              <a:ext uri="{FF2B5EF4-FFF2-40B4-BE49-F238E27FC236}">
                <a16:creationId xmlns:a16="http://schemas.microsoft.com/office/drawing/2014/main" id="{E97013C1-C58F-835A-6294-FBE0EA457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0" y="1324513"/>
            <a:ext cx="4385953" cy="41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0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2776-1E8D-4D7A-0561-E14B43B3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785" y="439083"/>
            <a:ext cx="8421688" cy="1325563"/>
          </a:xfrm>
        </p:spPr>
        <p:txBody>
          <a:bodyPr/>
          <a:lstStyle/>
          <a:p>
            <a:r>
              <a:rPr lang="en-US"/>
              <a:t>RESNET 101</a:t>
            </a:r>
          </a:p>
        </p:txBody>
      </p:sp>
      <p:pic>
        <p:nvPicPr>
          <p:cNvPr id="3" name="Picture 2" descr="A graph with a line graph and a line graph&#10;&#10;Description automatically generated">
            <a:extLst>
              <a:ext uri="{FF2B5EF4-FFF2-40B4-BE49-F238E27FC236}">
                <a16:creationId xmlns:a16="http://schemas.microsoft.com/office/drawing/2014/main" id="{67CBBEF6-E5C5-5106-2925-D3EC6E62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318" y="193971"/>
            <a:ext cx="4403439" cy="3135420"/>
          </a:xfrm>
          <a:prstGeom prst="rect">
            <a:avLst/>
          </a:prstGeom>
        </p:spPr>
      </p:pic>
      <p:pic>
        <p:nvPicPr>
          <p:cNvPr id="4" name="Picture 3" descr="A graph showing a line and a line&#10;&#10;Description automatically generated">
            <a:extLst>
              <a:ext uri="{FF2B5EF4-FFF2-40B4-BE49-F238E27FC236}">
                <a16:creationId xmlns:a16="http://schemas.microsoft.com/office/drawing/2014/main" id="{364DC54F-E4F6-A79E-EED2-6AB35CCB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318" y="3621556"/>
            <a:ext cx="4403439" cy="3137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CA82F-D500-CE9C-2E33-DEBCA111C503}"/>
              </a:ext>
            </a:extLst>
          </p:cNvPr>
          <p:cNvSpPr txBox="1"/>
          <p:nvPr/>
        </p:nvSpPr>
        <p:spPr>
          <a:xfrm>
            <a:off x="835959" y="2034988"/>
            <a:ext cx="556708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Adopted ResNet-101 architecture for transfer learning evaluation.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Highest number of parameters, necessitating a limitation to 5 epochs due to computational intensity. 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Despite the limited epochs, achieved impressive 98% accuracy. 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4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150" baseline="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73" name="Date Placeholder 2">
            <a:extLst>
              <a:ext uri="{FF2B5EF4-FFF2-40B4-BE49-F238E27FC236}">
                <a16:creationId xmlns:a16="http://schemas.microsoft.com/office/drawing/2014/main" id="{F130B2A4-85E9-DF53-8FBA-DC063E8A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045075E-FB19-24E0-E1F2-A70C631A1230}"/>
              </a:ext>
            </a:extLst>
          </p:cNvPr>
          <p:cNvSpPr txBox="1"/>
          <p:nvPr/>
        </p:nvSpPr>
        <p:spPr>
          <a:xfrm>
            <a:off x="838200" y="2138363"/>
            <a:ext cx="5162550" cy="36957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/>
              <a:t>ResNet101:</a:t>
            </a:r>
            <a:r>
              <a:rPr lang="en-US"/>
              <a:t> Achieved the highest accuracy of 98%, demonstrating exceptional predictive capabilities. However, it requires longer computational time due to its complex architecture.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/>
              <a:t>Deep CNN:</a:t>
            </a:r>
            <a:r>
              <a:rPr lang="en-US"/>
              <a:t> Showcased strong performance with an accuracy of 92%, excelling particularly in non-cancerous lung tissue prediction.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/>
              <a:t>Base CNN:</a:t>
            </a:r>
            <a:r>
              <a:rPr lang="en-US"/>
              <a:t> Achieved a respectable accuracy of 80%, displaying consistent performance in the lung and tissue classification task.</a:t>
            </a:r>
          </a:p>
        </p:txBody>
      </p:sp>
      <p:graphicFrame>
        <p:nvGraphicFramePr>
          <p:cNvPr id="6" name="Subtitle 2">
            <a:extLst>
              <a:ext uri="{FF2B5EF4-FFF2-40B4-BE49-F238E27FC236}">
                <a16:creationId xmlns:a16="http://schemas.microsoft.com/office/drawing/2014/main" id="{509FAC0C-0457-6205-AF6C-7259453BDAFB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115802738"/>
              </p:ext>
            </p:extLst>
          </p:nvPr>
        </p:nvGraphicFramePr>
        <p:xfrm>
          <a:off x="6191250" y="2138363"/>
          <a:ext cx="516255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67168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Monoline</vt:lpstr>
      <vt:lpstr>LUNG AND COLON CANCER DETECTION USING DEEP LEARNING</vt:lpstr>
      <vt:lpstr>Why is the detection of lung and colon cancer important</vt:lpstr>
      <vt:lpstr>Data</vt:lpstr>
      <vt:lpstr>Model development process</vt:lpstr>
      <vt:lpstr>MODEL ARCHITECTURE BREAKDOWN</vt:lpstr>
      <vt:lpstr>BASE CUSTOM CNN PERFORMANCE</vt:lpstr>
      <vt:lpstr>ADVANCED CUSTOM CNN PERFORMANCE</vt:lpstr>
      <vt:lpstr>RESNET 101</vt:lpstr>
      <vt:lpstr>RESULTS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AND COLON CANCER DETECTION USING DEEP LEARNING</dc:title>
  <dc:creator>Unnati Sachin Mehta</dc:creator>
  <cp:revision>1</cp:revision>
  <dcterms:created xsi:type="dcterms:W3CDTF">2023-12-04T17:04:35Z</dcterms:created>
  <dcterms:modified xsi:type="dcterms:W3CDTF">2023-12-07T23:15:06Z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