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7" r:id="rId4"/>
    <p:sldId id="268" r:id="rId5"/>
    <p:sldId id="258" r:id="rId6"/>
    <p:sldId id="259" r:id="rId7"/>
    <p:sldId id="26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1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6D3C77-3F26-4664-8F8B-4D93FEF6746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EC0077-5860-45A7-A578-A61BCAA1A3A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FRUIT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50064"/>
            <a:ext cx="7620000" cy="46269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NAME: ANKUR</a:t>
            </a:r>
          </a:p>
          <a:p>
            <a:r>
              <a:rPr lang="en-US" dirty="0" smtClean="0"/>
              <a:t>ENROLLEMENT NUMBER: EBE0N0322398659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TO </a:t>
            </a:r>
            <a:r>
              <a:rPr lang="en-US" dirty="0" smtClean="0"/>
              <a:t>CREATE ONLINE FRUIT MARKET SHOP WHERE WE EASILY USE CRUD OPERATION AND CONNECT IT WITH OUR BACKEND TOOLS TO GET DATA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 CAN APPLY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498080" cy="4800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r>
              <a:rPr lang="en-US" dirty="0" smtClean="0"/>
              <a:t>IN ANY ONLINE FRUIT MARKET WEBSITE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this project is Unique?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Simple project where we can connect our frontend part with our Backend part to get data easily using these four operations.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Fruitsjdbc</a:t>
            </a:r>
            <a:r>
              <a:rPr lang="en-US" dirty="0" smtClean="0"/>
              <a:t> Connection</a:t>
            </a:r>
          </a:p>
          <a:p>
            <a:r>
              <a:rPr lang="en-US" dirty="0" err="1" smtClean="0"/>
              <a:t>FruitsShopDaoMySql</a:t>
            </a:r>
            <a:endParaRPr lang="en-US" dirty="0" smtClean="0"/>
          </a:p>
          <a:p>
            <a:r>
              <a:rPr lang="en-US" dirty="0" err="1" smtClean="0"/>
              <a:t>fruitsShopMain</a:t>
            </a:r>
            <a:endParaRPr lang="en-US" dirty="0" smtClean="0"/>
          </a:p>
          <a:p>
            <a:r>
              <a:rPr lang="en-US" dirty="0" smtClean="0"/>
              <a:t>onlineFruitShop.dto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22860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Fruits dto.java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590800"/>
            <a:ext cx="22860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Fruits.dao.java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05200" y="4572000"/>
            <a:ext cx="2590800" cy="1295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FRUITS.MAIN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657600" y="28956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6934200" y="2895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43800" y="2438400"/>
            <a:ext cx="1219200" cy="1066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with database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 rot="5400000">
            <a:off x="6134100" y="2552700"/>
            <a:ext cx="1066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533400"/>
            <a:ext cx="2895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Fruits.dto.java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4495800" y="457200"/>
            <a:ext cx="3810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953000" y="304800"/>
            <a:ext cx="2667000" cy="213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lphaLcParenR"/>
            </a:pPr>
            <a:r>
              <a:rPr lang="en-US" dirty="0" err="1" smtClean="0"/>
              <a:t>Fruitsid</a:t>
            </a:r>
            <a:endParaRPr lang="en-US" dirty="0" smtClean="0"/>
          </a:p>
          <a:p>
            <a:pPr marL="342900" indent="-342900" algn="ctr">
              <a:buAutoNum type="alphaLcParenR"/>
            </a:pPr>
            <a:r>
              <a:rPr lang="en-US" dirty="0" err="1" smtClean="0"/>
              <a:t>Fruitsname</a:t>
            </a:r>
            <a:endParaRPr lang="en-US" dirty="0" smtClean="0"/>
          </a:p>
          <a:p>
            <a:pPr marL="342900" indent="-342900" algn="ctr">
              <a:buAutoNum type="alphaLcParenR"/>
            </a:pPr>
            <a:r>
              <a:rPr lang="en-US" dirty="0" smtClean="0"/>
              <a:t>C) price</a:t>
            </a:r>
          </a:p>
          <a:p>
            <a:pPr marL="342900" indent="-342900" algn="ctr">
              <a:buAutoNum type="alphaLcParenR"/>
            </a:pPr>
            <a:r>
              <a:rPr lang="en-US" dirty="0" smtClean="0"/>
              <a:t>Description</a:t>
            </a:r>
          </a:p>
          <a:p>
            <a:pPr marL="342900" indent="-342900" algn="ctr">
              <a:buAutoNum type="alphaLcParenR"/>
            </a:pPr>
            <a:r>
              <a:rPr lang="en-US" dirty="0" smtClean="0"/>
              <a:t>And their respective </a:t>
            </a:r>
            <a:r>
              <a:rPr lang="en-US" dirty="0" err="1" smtClean="0"/>
              <a:t>constuctors</a:t>
            </a:r>
            <a:endParaRPr lang="en-US" dirty="0" smtClean="0"/>
          </a:p>
          <a:p>
            <a:pPr marL="342900" indent="-342900" algn="ctr">
              <a:buAutoNum type="alphaLcParenR"/>
            </a:pPr>
            <a:r>
              <a:rPr lang="en-US" dirty="0" smtClean="0"/>
              <a:t>And getters setters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124200"/>
            <a:ext cx="26670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Fruits.dao.java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3733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486400" y="3124200"/>
            <a:ext cx="3124200" cy="1905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lphaLcParenR"/>
            </a:pPr>
            <a:r>
              <a:rPr lang="en-US" dirty="0" smtClean="0"/>
              <a:t>Make a different function like </a:t>
            </a:r>
            <a:r>
              <a:rPr lang="en-US" dirty="0" err="1" smtClean="0"/>
              <a:t>addFruits</a:t>
            </a:r>
            <a:r>
              <a:rPr lang="en-US" dirty="0" smtClean="0"/>
              <a:t>, </a:t>
            </a:r>
            <a:r>
              <a:rPr lang="en-US" dirty="0" err="1" smtClean="0"/>
              <a:t>deleteFruits</a:t>
            </a:r>
            <a:r>
              <a:rPr lang="en-US" dirty="0" smtClean="0"/>
              <a:t>. </a:t>
            </a:r>
            <a:r>
              <a:rPr lang="en-US" dirty="0" err="1" smtClean="0"/>
              <a:t>showAllFruits</a:t>
            </a:r>
            <a:r>
              <a:rPr lang="en-US" dirty="0" smtClean="0"/>
              <a:t>, </a:t>
            </a:r>
            <a:r>
              <a:rPr lang="en-US" dirty="0" err="1" smtClean="0"/>
              <a:t>updateAllFruits</a:t>
            </a:r>
            <a:endParaRPr lang="en-US" dirty="0" smtClean="0"/>
          </a:p>
          <a:p>
            <a:pPr marL="342900" indent="-342900" algn="ctr">
              <a:buAutoNum type="alphaLcParenR"/>
            </a:pPr>
            <a:r>
              <a:rPr lang="en-US" dirty="0" smtClean="0"/>
              <a:t>And make them connection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9911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800" y="762000"/>
            <a:ext cx="1828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Fruits.main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67200" y="685800"/>
            <a:ext cx="4343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will get all data</a:t>
            </a:r>
          </a:p>
          <a:p>
            <a:pPr algn="ctr"/>
            <a:r>
              <a:rPr lang="en-US" dirty="0" smtClean="0"/>
              <a:t>For this use Scanner class to get input from the user</a:t>
            </a:r>
          </a:p>
          <a:p>
            <a:pPr algn="ctr"/>
            <a:r>
              <a:rPr lang="en-US" dirty="0" smtClean="0"/>
              <a:t>Here prees1 for </a:t>
            </a:r>
            <a:r>
              <a:rPr lang="en-US" dirty="0" err="1" smtClean="0"/>
              <a:t>addthe</a:t>
            </a:r>
            <a:r>
              <a:rPr lang="en-US" dirty="0" smtClean="0"/>
              <a:t> fruits</a:t>
            </a:r>
          </a:p>
          <a:p>
            <a:pPr algn="ctr"/>
            <a:r>
              <a:rPr lang="en-US" dirty="0" smtClean="0"/>
              <a:t>Press2 for delete the fruits</a:t>
            </a:r>
          </a:p>
          <a:p>
            <a:pPr algn="ctr"/>
            <a:r>
              <a:rPr lang="en-US" dirty="0" smtClean="0"/>
              <a:t>Press 3 for fetch all the fruits</a:t>
            </a:r>
          </a:p>
          <a:p>
            <a:pPr algn="ctr"/>
            <a:r>
              <a:rPr lang="en-US" dirty="0" smtClean="0"/>
              <a:t>Press 4 for update the fruits</a:t>
            </a:r>
          </a:p>
          <a:p>
            <a:pPr algn="ctr"/>
            <a:r>
              <a:rPr lang="en-US" dirty="0" smtClean="0"/>
              <a:t>Here we use </a:t>
            </a:r>
            <a:r>
              <a:rPr lang="en-US" dirty="0" err="1" smtClean="0"/>
              <a:t>use</a:t>
            </a:r>
            <a:r>
              <a:rPr lang="en-US" dirty="0" smtClean="0"/>
              <a:t> </a:t>
            </a:r>
            <a:r>
              <a:rPr lang="en-US" dirty="0" err="1" smtClean="0"/>
              <a:t>simmple</a:t>
            </a:r>
            <a:r>
              <a:rPr lang="en-US" dirty="0" smtClean="0"/>
              <a:t> if else condition for that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used in This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JAVA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Jdbc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189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FRUIT MANAGEMENT SYSTEM</vt:lpstr>
      <vt:lpstr>GOALS</vt:lpstr>
      <vt:lpstr>WHERE WE CAN APPLY ? </vt:lpstr>
      <vt:lpstr>Why this project is Unique? </vt:lpstr>
      <vt:lpstr>Modules in my project</vt:lpstr>
      <vt:lpstr>Project Architecture</vt:lpstr>
      <vt:lpstr>Slide 7</vt:lpstr>
      <vt:lpstr>Slide 8</vt:lpstr>
      <vt:lpstr>Tools used in This Project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12345</dc:creator>
  <cp:lastModifiedBy>12345</cp:lastModifiedBy>
  <cp:revision>21</cp:revision>
  <dcterms:created xsi:type="dcterms:W3CDTF">2022-06-21T18:02:50Z</dcterms:created>
  <dcterms:modified xsi:type="dcterms:W3CDTF">2022-06-21T18:54:33Z</dcterms:modified>
</cp:coreProperties>
</file>