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44" autoAdjust="0"/>
    <p:restoredTop sz="86377" autoAdjust="0"/>
  </p:normalViewPr>
  <p:slideViewPr>
    <p:cSldViewPr>
      <p:cViewPr varScale="1">
        <p:scale>
          <a:sx n="91" d="100"/>
          <a:sy n="91" d="100"/>
        </p:scale>
        <p:origin x="-138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247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A9A39-2208-4F33-9368-03009BDD10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C4A70-57BC-41D4-A8BF-8698AA7EDA3C}" type="pres">
      <dgm:prSet presAssocID="{493A9A39-2208-4F33-9368-03009BDD1099}" presName="diagram" presStyleCnt="0">
        <dgm:presLayoutVars>
          <dgm:dir/>
          <dgm:resizeHandles val="exact"/>
        </dgm:presLayoutVars>
      </dgm:prSet>
      <dgm:spPr/>
    </dgm:pt>
  </dgm:ptLst>
  <dgm:cxnLst>
    <dgm:cxn modelId="{86A1A1A3-CBF9-4F06-985A-D70E8A7DC19E}" type="presOf" srcId="{493A9A39-2208-4F33-9368-03009BDD1099}" destId="{566C4A70-57BC-41D4-A8BF-8698AA7EDA3C}" srcOrd="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D4B9-171E-409F-8881-43C568C96B2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7FA70-78F8-48ED-8A3F-2D037F4054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7FA70-78F8-48ED-8A3F-2D037F4054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2DA40C-E5CC-4F7A-9CDB-D34FC8A4DEB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AF98A6-1A52-4BA1-8077-1F098747A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381000"/>
            <a:ext cx="8062912" cy="18653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EMPLOYEE MANAGEMENT SYSTEM USING  JDBC CRUD OPERATION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5181600"/>
            <a:ext cx="8062912" cy="1524000"/>
          </a:xfrm>
        </p:spPr>
        <p:txBody>
          <a:bodyPr/>
          <a:lstStyle/>
          <a:p>
            <a:r>
              <a:rPr lang="en-US" dirty="0" smtClean="0"/>
              <a:t>NAME: ANKUR</a:t>
            </a:r>
          </a:p>
          <a:p>
            <a:r>
              <a:rPr lang="en-US" dirty="0" smtClean="0"/>
              <a:t>ENROLLEMENT ID: </a:t>
            </a:r>
            <a:r>
              <a:rPr lang="en-US" dirty="0" smtClean="0"/>
              <a:t>EBEON0322398659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newsni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44" y="1676401"/>
            <a:ext cx="8398934" cy="4724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simple JDBC CRUD OPERATION FOR MAKING THE ADD EMPLOYEE, DELETE EMPLYEE UPDATE EMPLOYEE FROM DATABASE</a:t>
            </a:r>
          </a:p>
          <a:p>
            <a:endParaRPr lang="en-US" dirty="0" smtClean="0"/>
          </a:p>
          <a:p>
            <a:r>
              <a:rPr lang="en-US" dirty="0" smtClean="0"/>
              <a:t>It requires a JDBC CONNECTIONS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maintains the information about the  personal and </a:t>
            </a:r>
            <a:r>
              <a:rPr lang="en-US" dirty="0" err="1" smtClean="0"/>
              <a:t>offical</a:t>
            </a:r>
            <a:r>
              <a:rPr lang="en-US" dirty="0" smtClean="0"/>
              <a:t> details of employee.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EMS is a distributed system to </a:t>
            </a:r>
            <a:r>
              <a:rPr lang="en-US" dirty="0" err="1" smtClean="0"/>
              <a:t>maintan</a:t>
            </a:r>
            <a:r>
              <a:rPr lang="en-US" dirty="0" smtClean="0"/>
              <a:t> the details of the Employee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our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Aim: To Perform CRUD operations in IDE (Eclipse) by using </a:t>
            </a:r>
            <a:r>
              <a:rPr lang="en-US" dirty="0" err="1" smtClean="0"/>
              <a:t>MySQL</a:t>
            </a:r>
            <a:r>
              <a:rPr lang="en-US" dirty="0" smtClean="0"/>
              <a:t> database and java </a:t>
            </a:r>
            <a:r>
              <a:rPr lang="en-US" dirty="0" smtClean="0"/>
              <a:t>JDBC</a:t>
            </a:r>
            <a:endParaRPr lang="en-US" dirty="0" smtClean="0"/>
          </a:p>
          <a:p>
            <a:r>
              <a:rPr lang="en-US" dirty="0" smtClean="0"/>
              <a:t>Requirement</a:t>
            </a:r>
          </a:p>
          <a:p>
            <a:r>
              <a:rPr lang="en-US" dirty="0" smtClean="0"/>
              <a:t>JDK</a:t>
            </a:r>
          </a:p>
          <a:p>
            <a:r>
              <a:rPr lang="en-US" dirty="0" smtClean="0"/>
              <a:t>ECLIPSEIDE</a:t>
            </a:r>
          </a:p>
          <a:p>
            <a:r>
              <a:rPr lang="en-US" dirty="0" smtClean="0"/>
              <a:t>MYSQL WORKBENCH</a:t>
            </a:r>
          </a:p>
          <a:p>
            <a:r>
              <a:rPr lang="en-US" dirty="0" smtClean="0"/>
              <a:t>MYSQL JDBC DRIVER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251460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352800" y="2362200"/>
            <a:ext cx="2362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IEMPLOYEEDAO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400800" y="24384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IEMPLOYEESERVICE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3429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EMPLOYEESERVICEOPL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5105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employeeMain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48400" y="5029200"/>
            <a:ext cx="2362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EMPLOYEENOTFOUND EXCEPTION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52800" y="38100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employeedaodaomysqlipl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• Create a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 Table – </a:t>
            </a:r>
            <a:r>
              <a:rPr lang="en-US" dirty="0" err="1" smtClean="0"/>
              <a:t>EmployEE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smtClean="0"/>
              <a:t>the </a:t>
            </a:r>
            <a:r>
              <a:rPr lang="en-US" dirty="0" err="1" smtClean="0"/>
              <a:t>JDBCdriver</a:t>
            </a:r>
            <a:r>
              <a:rPr lang="en-US" dirty="0" smtClean="0"/>
              <a:t> </a:t>
            </a:r>
            <a:r>
              <a:rPr lang="en-US" dirty="0" smtClean="0"/>
              <a:t>in your java program by using Driver Class Name •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loaded class will throw Exception So Surround the </a:t>
            </a:r>
            <a:r>
              <a:rPr lang="en-US" dirty="0" err="1" smtClean="0"/>
              <a:t>Class.forName</a:t>
            </a:r>
            <a:r>
              <a:rPr lang="en-US" dirty="0" smtClean="0"/>
              <a:t>() with try-catch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Fist of all create a </a:t>
            </a:r>
            <a:r>
              <a:rPr lang="en-US" dirty="0" err="1" smtClean="0"/>
              <a:t>dto</a:t>
            </a:r>
            <a:r>
              <a:rPr lang="en-US" dirty="0" smtClean="0"/>
              <a:t> class mean to create data transfer object  with class name Employee where we can create employee variable name getters and setters and </a:t>
            </a:r>
            <a:r>
              <a:rPr lang="en-US" dirty="0" err="1" smtClean="0"/>
              <a:t>constuctorrs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DTO USING CLASS NAME EMPLOYEE</a:t>
            </a:r>
            <a:endParaRPr lang="en-US" dirty="0"/>
          </a:p>
        </p:txBody>
      </p:sp>
      <p:pic>
        <p:nvPicPr>
          <p:cNvPr id="4" name="Content Placeholder 3" descr="d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22" y="1774825"/>
            <a:ext cx="8223956" cy="46259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make a </a:t>
            </a:r>
            <a:r>
              <a:rPr lang="en-US" dirty="0" err="1" smtClean="0"/>
              <a:t>employeedao</a:t>
            </a:r>
            <a:r>
              <a:rPr lang="en-US" dirty="0" smtClean="0"/>
              <a:t> package and interface of </a:t>
            </a:r>
            <a:r>
              <a:rPr lang="en-US" dirty="0" err="1" smtClean="0"/>
              <a:t>employeeDaointerface</a:t>
            </a:r>
            <a:r>
              <a:rPr lang="en-US" dirty="0" smtClean="0"/>
              <a:t> and there service </a:t>
            </a:r>
            <a:endParaRPr lang="en-US" dirty="0"/>
          </a:p>
        </p:txBody>
      </p:sp>
      <p:pic>
        <p:nvPicPr>
          <p:cNvPr id="4" name="Picture 3" descr="inter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76600"/>
            <a:ext cx="8382000" cy="33772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the method of these object using crud operation </a:t>
            </a:r>
            <a:endParaRPr lang="en-US" dirty="0"/>
          </a:p>
        </p:txBody>
      </p:sp>
      <p:pic>
        <p:nvPicPr>
          <p:cNvPr id="4" name="Picture 3" descr="addemploy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6" y="3581400"/>
            <a:ext cx="8496144" cy="2863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the service we create Service Package because Service Package is used to Decouple the DAO package from the main method code</a:t>
            </a:r>
          </a:p>
          <a:p>
            <a:endParaRPr lang="en-US" dirty="0" smtClean="0"/>
          </a:p>
          <a:p>
            <a:r>
              <a:rPr lang="en-US" dirty="0" smtClean="0"/>
              <a:t>After that the employee main class name using </a:t>
            </a:r>
            <a:r>
              <a:rPr lang="en-US" dirty="0" err="1" smtClean="0"/>
              <a:t>EmployeeMain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</TotalTime>
  <Words>229</Words>
  <Application>Microsoft Office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    EMPLOYEE MANAGEMENT SYSTEM USING  JDBC CRUD OPERATION </vt:lpstr>
      <vt:lpstr>What is Ems </vt:lpstr>
      <vt:lpstr>Objective of our project </vt:lpstr>
      <vt:lpstr>PROCEDURE </vt:lpstr>
      <vt:lpstr>SOFTWARE DESIGN</vt:lpstr>
      <vt:lpstr>DTO USING CLASS NAME EMPLOYEE</vt:lpstr>
      <vt:lpstr>Slide 7</vt:lpstr>
      <vt:lpstr>Slide 8</vt:lpstr>
      <vt:lpstr>Slide 9</vt:lpstr>
      <vt:lpstr>Slide 10</vt:lpstr>
      <vt:lpstr>Limitations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USING  JDBC CRUD OPERATION</dc:title>
  <dc:creator>12345</dc:creator>
  <cp:lastModifiedBy>12345</cp:lastModifiedBy>
  <cp:revision>23</cp:revision>
  <dcterms:created xsi:type="dcterms:W3CDTF">2022-06-16T22:11:17Z</dcterms:created>
  <dcterms:modified xsi:type="dcterms:W3CDTF">2022-06-16T23:51:12Z</dcterms:modified>
</cp:coreProperties>
</file>