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3CF34-5540-423B-A357-E452073F3B33}">
  <a:tblStyle styleId="{F5E3CF34-5540-423B-A357-E452073F3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bd758f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bd758f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b0fa6a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b0fa6a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b1d438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bb1d438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bd758f6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bd758f6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ddcb66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ddcb66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bd758f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bd758f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b1d43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b1d43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bd758f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bd758f6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bd758f6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bd758f6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bd758f6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bd758f6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do0M_Ngt63xyh2JfwYE2Uy07JHbDtmR?ts=5ff893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9E0DB-E503-7C44-1A96-7BFFC7EED6AA}"/>
              </a:ext>
            </a:extLst>
          </p:cNvPr>
          <p:cNvSpPr txBox="1"/>
          <p:nvPr/>
        </p:nvSpPr>
        <p:spPr>
          <a:xfrm>
            <a:off x="1813932" y="1249604"/>
            <a:ext cx="560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CAPSTONE PROJECT - (regression)</a:t>
            </a:r>
            <a:endParaRPr lang="en-IN" sz="2000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2E516-5024-13BD-D075-8F317DC58084}"/>
              </a:ext>
            </a:extLst>
          </p:cNvPr>
          <p:cNvSpPr txBox="1"/>
          <p:nvPr/>
        </p:nvSpPr>
        <p:spPr>
          <a:xfrm>
            <a:off x="1334429" y="2046448"/>
            <a:ext cx="647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Bike Sharing Demand Prediction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CE1AE-21BF-4D07-8AAC-4ADCB0826675}"/>
              </a:ext>
            </a:extLst>
          </p:cNvPr>
          <p:cNvSpPr txBox="1"/>
          <p:nvPr/>
        </p:nvSpPr>
        <p:spPr>
          <a:xfrm>
            <a:off x="3434576" y="2909011"/>
            <a:ext cx="62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By</a:t>
            </a:r>
            <a:endParaRPr lang="en-IN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3740F-8ADE-BAD7-7C77-95C030133B4E}"/>
              </a:ext>
            </a:extLst>
          </p:cNvPr>
          <p:cNvSpPr txBox="1"/>
          <p:nvPr/>
        </p:nvSpPr>
        <p:spPr>
          <a:xfrm>
            <a:off x="2616819" y="3395635"/>
            <a:ext cx="42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Ankur Nain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5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177975"/>
            <a:ext cx="85206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Month-wise Rides Trends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05100"/>
            <a:ext cx="6996624" cy="29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53850" y="4075650"/>
            <a:ext cx="78576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During the month of December,February and January there are more number of rides, and least during the months of May and June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145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Hourly Travel Trend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50"/>
            <a:ext cx="8429625" cy="2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41625" y="3951050"/>
            <a:ext cx="82404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frequency of rides are more in the Morning hours and during the night times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928775"/>
            <a:ext cx="8520600" cy="4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Using domain knowledge to extract features from raw data, the performance of the model can be improved.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2F2F2"/>
                </a:highlight>
                <a:latin typeface="Montserrat"/>
                <a:ea typeface="Montserrat"/>
                <a:cs typeface="Montserrat"/>
                <a:sym typeface="Montserrat"/>
              </a:rPr>
              <a:t>Travel_month 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2F2F2"/>
                </a:highlight>
                <a:latin typeface="Montserrat"/>
                <a:ea typeface="Montserrat"/>
                <a:cs typeface="Montserrat"/>
                <a:sym typeface="Montserrat"/>
              </a:rPr>
              <a:t>No_of_tickets 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2F2F2"/>
                </a:highlight>
                <a:latin typeface="Montserrat"/>
                <a:ea typeface="Montserrat"/>
                <a:cs typeface="Montserrat"/>
                <a:sym typeface="Montserrat"/>
              </a:rPr>
              <a:t>travel_day 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hod_arrived_date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Is_rush_hour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2F2F2"/>
                </a:highlight>
                <a:latin typeface="Montserrat"/>
                <a:ea typeface="Montserrat"/>
                <a:cs typeface="Montserrat"/>
                <a:sym typeface="Montserrat"/>
              </a:rPr>
              <a:t>Travel_from 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2F2F2"/>
                </a:highlight>
                <a:latin typeface="Montserrat"/>
                <a:ea typeface="Montserrat"/>
                <a:cs typeface="Montserrat"/>
                <a:sym typeface="Montserrat"/>
              </a:rPr>
              <a:t>Time_gap_between_buses</a:t>
            </a:r>
            <a:endParaRPr sz="1600" b="1">
              <a:solidFill>
                <a:schemeClr val="lt1"/>
              </a:solidFill>
              <a:highlight>
                <a:srgbClr val="F2F2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Travel_from_distance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hourly_travelers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daily_travelers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375" y="2231213"/>
            <a:ext cx="3543751" cy="10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Variation of Number of Tickets with Speed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251350"/>
            <a:ext cx="8292550" cy="3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5175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ML Models and Metrics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164275" y="71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{F5E3CF34-5540-423B-A357-E452073F3B33}</a:tableStyleId>
              </a:tblPr>
              <a:tblGrid>
                <a:gridCol w="10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4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 OF REGRESSION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 Score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R2 SCORE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ADJ_R2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0.41531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0.354621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0.354679831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0.3476561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4.7474791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48.4351195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LINEAR-LASSO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0.393599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0.343606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0.355067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0.3487478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4.7417715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48.4241544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LINEAR-RIDGE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0.405354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0.3553535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0.3550673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0.3481087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5.026478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48.4015719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GRADIENT BOOSTING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0.676331137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0.60851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0.6085084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0.6046721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3.540035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29.3904512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0.62637829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0.623421</a:t>
                      </a:r>
                      <a:endParaRPr sz="12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0.6234206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0.6152057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3.4301030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28.2619184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XGBOOST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0.84559453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0.84211254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0.84211254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0.8386682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2.2667203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11.8493008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Feature Importance</a:t>
            </a:r>
            <a:endParaRPr b="1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" y="923875"/>
            <a:ext cx="8732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the dependent variable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Filtering discrete values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3918329" cy="422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resulting model can be used by </a:t>
            </a:r>
            <a:r>
              <a:rPr lang="en-GB" sz="1400" b="1" dirty="0" err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r>
              <a:rPr lang="en-GB" sz="1400" b="1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bus operators to anticipate for the tickets for certain rides. We have compared the performance of six different regression models. </a:t>
            </a:r>
            <a:r>
              <a:rPr lang="en-GB" sz="1400" b="1" dirty="0" err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GB" sz="1400" b="1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regression model performed the best among them including the ensemble model proposed with the lowest error rate. We pre-processed data to apply regression models for forecasting the speed of vehicles and distance between the source and destination.</a:t>
            </a:r>
            <a:endParaRPr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3D4B3-075B-219D-E3ED-A6D9ED65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76" y="847674"/>
            <a:ext cx="4795024" cy="34563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796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Ride Origination Towns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 time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Details 2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Quarterly Trend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Month wise booking trends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Hourly Travel Trend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wise Travel Trend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 Models and Metrics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E9A7D-9F42-2028-040E-7AFA9F41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63" y="929267"/>
            <a:ext cx="4619461" cy="3605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65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14 different </a:t>
            </a:r>
            <a:r>
              <a:rPr lang="en-GB" sz="1600" b="1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towns to the North-West of Nairobi towards Lake Victoria and </a:t>
            </a: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the data provided by bus ticket sales from </a:t>
            </a:r>
            <a:r>
              <a:rPr lang="en-GB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predicting the number of tickets that will be sold for buses that ends into Nairobi.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73C27-648C-21F4-4F4C-F4FFEE61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59" y="1152475"/>
            <a:ext cx="4579434" cy="2838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67225" y="12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76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This dataset includes the variables from  17 October 2017 to  20 April 2018</a:t>
            </a:r>
            <a:endParaRPr sz="1500" dirty="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ride_id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unique ID of a vehicle on a specific route on a specific day and time.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seat_number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seat assigned to ticket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payment_method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method used by customer to purchase ticket from 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payment_receipt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unique id number for ticket purchased from 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travel_date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date of ride departure. (MM</a:t>
            </a:r>
            <a:r>
              <a:rPr lang="en-GB" sz="1500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/DD/YYYY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travel_time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scheduled departure time of ride. Rides generally depart on time. (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hh:mm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travel_from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town from which ride originated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travel_to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destination of ride. All rides are to Nairobi.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car_type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vehicle type (shuttle or bus)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max_capacity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number of seats on the vehicle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69075"/>
            <a:ext cx="8520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Ride Origination Towns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75" y="738475"/>
            <a:ext cx="67424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25025" y="4182425"/>
            <a:ext cx="81069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Kisii is the top place from where the most number of rides originate.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Map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0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97875"/>
            <a:ext cx="8520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7075"/>
            <a:ext cx="84296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62725" y="4209125"/>
            <a:ext cx="82848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36050" y="3906575"/>
            <a:ext cx="77508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Scatter plot of travel_from by number of tickets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Day wise Travel Trend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0" y="1181288"/>
            <a:ext cx="7739367" cy="27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09350" y="3933275"/>
            <a:ext cx="83736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frequency of the rides are almost similar among the days of the month,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are no rides between 4th to 11th of every month,but this might be because of missing data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Departure Time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50" y="741875"/>
            <a:ext cx="7131499" cy="349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33925" y="4324800"/>
            <a:ext cx="76797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Highest number of buses depart at around 7 AM in the Morning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586</Words>
  <Application>Microsoft Office PowerPoint</Application>
  <PresentationFormat>On-screen Show (16:9)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Montserrat</vt:lpstr>
      <vt:lpstr>Simple Light</vt:lpstr>
      <vt:lpstr>PowerPoint Presentation</vt:lpstr>
      <vt:lpstr>Content</vt:lpstr>
      <vt:lpstr>Problem Statement</vt:lpstr>
      <vt:lpstr>Data Summary</vt:lpstr>
      <vt:lpstr>Ride Origination Towns</vt:lpstr>
      <vt:lpstr>Map</vt:lpstr>
      <vt:lpstr>EDA</vt:lpstr>
      <vt:lpstr>Day wise Travel Trend</vt:lpstr>
      <vt:lpstr>Departure Time</vt:lpstr>
      <vt:lpstr>Month-wise Rides Trends</vt:lpstr>
      <vt:lpstr>Hourly Travel Trend   </vt:lpstr>
      <vt:lpstr>Feature Engineering</vt:lpstr>
      <vt:lpstr>Variation of Number of Tickets with Speed</vt:lpstr>
      <vt:lpstr>ML Models and Metrics</vt:lpstr>
      <vt:lpstr>Feature Importance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</dc:creator>
  <cp:lastModifiedBy>ankurnain421@outlook.com</cp:lastModifiedBy>
  <cp:revision>1</cp:revision>
  <dcterms:modified xsi:type="dcterms:W3CDTF">2023-03-31T12:17:46Z</dcterms:modified>
</cp:coreProperties>
</file>