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0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FD22A1-6EBA-4010-B94E-C5975BF7382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1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174799"/>
                  </p:ext>
                </p:extLst>
              </p:nvPr>
            </p:nvGraphicFramePr>
            <p:xfrm>
              <a:off x="7403294" y="-1035248"/>
              <a:ext cx="5161825" cy="33904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61825" cy="3390423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06629" ay="-2478594" az="-15757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094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3294" y="-1035248"/>
                <a:ext cx="5161825" cy="339042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2271461-69C6-0F63-7F95-BDA10C0EDA91}"/>
              </a:ext>
            </a:extLst>
          </p:cNvPr>
          <p:cNvSpPr/>
          <p:nvPr/>
        </p:nvSpPr>
        <p:spPr>
          <a:xfrm rot="3687231">
            <a:off x="2553178" y="-2534288"/>
            <a:ext cx="4136499" cy="14986295"/>
          </a:xfrm>
          <a:custGeom>
            <a:avLst/>
            <a:gdLst>
              <a:gd name="connsiteX0" fmla="*/ 0 w 2208803"/>
              <a:gd name="connsiteY0" fmla="*/ 5088312 h 5088312"/>
              <a:gd name="connsiteX1" fmla="*/ 1104402 w 2208803"/>
              <a:gd name="connsiteY1" fmla="*/ 0 h 5088312"/>
              <a:gd name="connsiteX2" fmla="*/ 2208803 w 2208803"/>
              <a:gd name="connsiteY2" fmla="*/ 5088312 h 5088312"/>
              <a:gd name="connsiteX3" fmla="*/ 0 w 2208803"/>
              <a:gd name="connsiteY3" fmla="*/ 5088312 h 5088312"/>
              <a:gd name="connsiteX0" fmla="*/ 0 w 2208803"/>
              <a:gd name="connsiteY0" fmla="*/ 1586786 h 1586786"/>
              <a:gd name="connsiteX1" fmla="*/ 1180451 w 2208803"/>
              <a:gd name="connsiteY1" fmla="*/ 0 h 1586786"/>
              <a:gd name="connsiteX2" fmla="*/ 2208803 w 2208803"/>
              <a:gd name="connsiteY2" fmla="*/ 1586786 h 1586786"/>
              <a:gd name="connsiteX3" fmla="*/ 0 w 2208803"/>
              <a:gd name="connsiteY3" fmla="*/ 1586786 h 1586786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803" h="5746775">
                <a:moveTo>
                  <a:pt x="0" y="5746775"/>
                </a:moveTo>
                <a:cubicBezTo>
                  <a:pt x="276873" y="3831183"/>
                  <a:pt x="-352755" y="1062446"/>
                  <a:pt x="830620" y="0"/>
                </a:cubicBezTo>
                <a:cubicBezTo>
                  <a:pt x="1239430" y="419726"/>
                  <a:pt x="1749409" y="3831183"/>
                  <a:pt x="2208803" y="5746775"/>
                </a:cubicBezTo>
                <a:lnTo>
                  <a:pt x="0" y="5746775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596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500F0-8F71-5103-BA42-5BCA6BDD6595}"/>
              </a:ext>
            </a:extLst>
          </p:cNvPr>
          <p:cNvSpPr/>
          <p:nvPr/>
        </p:nvSpPr>
        <p:spPr>
          <a:xfrm>
            <a:off x="3786939" y="2967335"/>
            <a:ext cx="461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8595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CC2857-D0CE-78D8-5C6A-246D08BF1B77}"/>
              </a:ext>
            </a:extLst>
          </p:cNvPr>
          <p:cNvSpPr/>
          <p:nvPr/>
        </p:nvSpPr>
        <p:spPr>
          <a:xfrm>
            <a:off x="-1392258" y="8575"/>
            <a:ext cx="8933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COMPLAIN ENGINE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69E428-83A4-21DB-5C53-0D9B64C3E82D}"/>
              </a:ext>
            </a:extLst>
          </p:cNvPr>
          <p:cNvGrpSpPr/>
          <p:nvPr/>
        </p:nvGrpSpPr>
        <p:grpSpPr>
          <a:xfrm>
            <a:off x="1193799" y="742950"/>
            <a:ext cx="10710333" cy="5886450"/>
            <a:chOff x="1771620" y="885691"/>
            <a:chExt cx="9708834" cy="530057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7B66EA2-F1F4-0B7A-F837-1B3988022E3F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986123" y="2691636"/>
              <a:ext cx="1871464" cy="130612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2ECD358-0D25-ABCB-E253-0C60E6329A5D}"/>
                </a:ext>
              </a:extLst>
            </p:cNvPr>
            <p:cNvSpPr/>
            <p:nvPr/>
          </p:nvSpPr>
          <p:spPr>
            <a:xfrm>
              <a:off x="9542911" y="2086551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Filed</a:t>
              </a:r>
            </a:p>
            <a:p>
              <a:pPr algn="ctr"/>
              <a:r>
                <a:rPr lang="en-US" sz="1100" dirty="0"/>
                <a:t>Complaints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2C7885-D2F0-8583-0B2F-F75FC28EC940}"/>
                </a:ext>
              </a:extLst>
            </p:cNvPr>
            <p:cNvCxnSpPr>
              <a:cxnSpLocks/>
              <a:stCxn id="28" idx="0"/>
              <a:endCxn id="4" idx="3"/>
            </p:cNvCxnSpPr>
            <p:nvPr/>
          </p:nvCxnSpPr>
          <p:spPr>
            <a:xfrm flipH="1" flipV="1">
              <a:off x="6452648" y="1336740"/>
              <a:ext cx="4059035" cy="74981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D6616C-9F6A-E600-02E8-92DE3A74B405}"/>
                </a:ext>
              </a:extLst>
            </p:cNvPr>
            <p:cNvCxnSpPr>
              <a:cxnSpLocks/>
              <a:stCxn id="28" idx="2"/>
              <a:endCxn id="6" idx="0"/>
            </p:cNvCxnSpPr>
            <p:nvPr/>
          </p:nvCxnSpPr>
          <p:spPr>
            <a:xfrm>
              <a:off x="10511683" y="3051853"/>
              <a:ext cx="285066" cy="6476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0BAEC-DC25-B3EE-019B-9BBD85CF9A3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6452648" y="1336740"/>
              <a:ext cx="1096812" cy="131098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A11C3B-4623-F0AE-AF19-4FE36ACEC929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9334774" y="2647723"/>
              <a:ext cx="874773" cy="141801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447C2F-77BB-D770-A1E1-9634BC8CFBC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452648" y="4029363"/>
              <a:ext cx="1042901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9B195BC-1290-4EFC-D4AA-773167B29B15}"/>
                </a:ext>
              </a:extLst>
            </p:cNvPr>
            <p:cNvSpPr/>
            <p:nvPr/>
          </p:nvSpPr>
          <p:spPr>
            <a:xfrm>
              <a:off x="7549460" y="2147914"/>
              <a:ext cx="1785314" cy="99961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 Profile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A937F-E266-B8E5-9BC0-961AEF44DB8E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9165605" y="4029363"/>
              <a:ext cx="1043942" cy="3637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B0671-C0A9-730F-DD2F-65226830661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04247" y="5471938"/>
              <a:ext cx="1496807" cy="26327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DE0E01-654C-96D9-FB0F-6F8A022A8FF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8671110" y="4065741"/>
              <a:ext cx="1538437" cy="140619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8A8E4B8-4A2E-4E05-88B1-F940ACE5D61C}"/>
                </a:ext>
              </a:extLst>
            </p:cNvPr>
            <p:cNvSpPr/>
            <p:nvPr/>
          </p:nvSpPr>
          <p:spPr>
            <a:xfrm>
              <a:off x="7495549" y="3558958"/>
              <a:ext cx="1670056" cy="9408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Worker Profile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C0A970-D0E3-7252-74C2-988D34D5FA1D}"/>
                </a:ext>
              </a:extLst>
            </p:cNvPr>
            <p:cNvSpPr/>
            <p:nvPr/>
          </p:nvSpPr>
          <p:spPr>
            <a:xfrm>
              <a:off x="7001054" y="4967145"/>
              <a:ext cx="1670056" cy="100958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Faculty Profile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F90515-C3E6-333F-892F-C92BC1802A8E}"/>
                </a:ext>
              </a:extLst>
            </p:cNvPr>
            <p:cNvSpPr/>
            <p:nvPr/>
          </p:nvSpPr>
          <p:spPr>
            <a:xfrm>
              <a:off x="10209547" y="3699457"/>
              <a:ext cx="1174404" cy="7325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47861-9834-0B8F-9C7A-23E67129FD15}"/>
                </a:ext>
              </a:extLst>
            </p:cNvPr>
            <p:cNvCxnSpPr>
              <a:cxnSpLocks/>
              <a:stCxn id="38" idx="1"/>
              <a:endCxn id="7" idx="0"/>
            </p:cNvCxnSpPr>
            <p:nvPr/>
          </p:nvCxnSpPr>
          <p:spPr>
            <a:xfrm>
              <a:off x="4857587" y="2691636"/>
              <a:ext cx="0" cy="259252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DF20F1-D5AB-8653-8B62-1F6F8393207A}"/>
                </a:ext>
              </a:extLst>
            </p:cNvPr>
            <p:cNvCxnSpPr>
              <a:cxnSpLocks/>
              <a:stCxn id="4" idx="2"/>
              <a:endCxn id="38" idx="0"/>
            </p:cNvCxnSpPr>
            <p:nvPr/>
          </p:nvCxnSpPr>
          <p:spPr>
            <a:xfrm>
              <a:off x="5773610" y="1787789"/>
              <a:ext cx="52749" cy="421196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FF13D-A7BB-DB28-1E57-277591D24C8C}"/>
                </a:ext>
              </a:extLst>
            </p:cNvPr>
            <p:cNvCxnSpPr>
              <a:cxnSpLocks/>
              <a:stCxn id="38" idx="2"/>
              <a:endCxn id="5" idx="0"/>
            </p:cNvCxnSpPr>
            <p:nvPr/>
          </p:nvCxnSpPr>
          <p:spPr>
            <a:xfrm>
              <a:off x="5826359" y="3174287"/>
              <a:ext cx="1878" cy="458532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F8050C05-4468-3FE0-471F-720E4BB12CB4}"/>
                </a:ext>
              </a:extLst>
            </p:cNvPr>
            <p:cNvSpPr/>
            <p:nvPr/>
          </p:nvSpPr>
          <p:spPr>
            <a:xfrm>
              <a:off x="4857587" y="2208985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Ongoing</a:t>
              </a:r>
            </a:p>
            <a:p>
              <a:pPr algn="ctr"/>
              <a:r>
                <a:rPr lang="en-US" sz="1100" dirty="0"/>
                <a:t>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34137-F334-F85E-0F2E-5E960500D454}"/>
                </a:ext>
              </a:extLst>
            </p:cNvPr>
            <p:cNvSpPr/>
            <p:nvPr/>
          </p:nvSpPr>
          <p:spPr>
            <a:xfrm>
              <a:off x="5181577" y="3632819"/>
              <a:ext cx="1293319" cy="693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B5869-3D04-4C5B-7254-E73A20DD1298}"/>
                </a:ext>
              </a:extLst>
            </p:cNvPr>
            <p:cNvSpPr/>
            <p:nvPr/>
          </p:nvSpPr>
          <p:spPr>
            <a:xfrm>
              <a:off x="4210927" y="5284164"/>
              <a:ext cx="1293320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Staff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/</a:t>
              </a:r>
            </a:p>
            <a:p>
              <a:pPr algn="ctr"/>
              <a:r>
                <a:rPr lang="en-US" dirty="0"/>
                <a:t>Faculty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21D17-AC78-78F1-851C-207E6C15C72B}"/>
                </a:ext>
              </a:extLst>
            </p:cNvPr>
            <p:cNvSpPr/>
            <p:nvPr/>
          </p:nvSpPr>
          <p:spPr>
            <a:xfrm>
              <a:off x="5094571" y="885691"/>
              <a:ext cx="1358077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097F07-1040-586A-6CA3-3EF9DAA05494}"/>
                </a:ext>
              </a:extLst>
            </p:cNvPr>
            <p:cNvSpPr/>
            <p:nvPr/>
          </p:nvSpPr>
          <p:spPr>
            <a:xfrm>
              <a:off x="1771620" y="3699457"/>
              <a:ext cx="1254775" cy="732568"/>
            </a:xfrm>
            <a:prstGeom prst="rect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A7F-768F-15BF-3D33-7CAC88D3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A52E8-A1DF-D8D1-5AE0-B3D71720356B}"/>
              </a:ext>
            </a:extLst>
          </p:cNvPr>
          <p:cNvGrpSpPr/>
          <p:nvPr/>
        </p:nvGrpSpPr>
        <p:grpSpPr>
          <a:xfrm>
            <a:off x="4799534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44FC-0310-A2EE-152A-324AF3D2963B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Worker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D962F8-0C91-935A-B63B-01B61AA9B173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workerId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workerName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{workerMoblieNo}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workerDesig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0C761-5C76-9C17-BE1C-A002043B2DCD}"/>
              </a:ext>
            </a:extLst>
          </p:cNvPr>
          <p:cNvGrpSpPr/>
          <p:nvPr/>
        </p:nvGrpSpPr>
        <p:grpSpPr>
          <a:xfrm>
            <a:off x="1075440" y="1935921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11E70F-8CF4-F003-2133-643C35F3C46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WorkDepartment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A54F7E-0599-446E-9232-9F0760149692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dLocation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dEmail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dHead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11277-A682-FFA0-91C7-F85E85B7BE27}"/>
              </a:ext>
            </a:extLst>
          </p:cNvPr>
          <p:cNvGrpSpPr/>
          <p:nvPr/>
        </p:nvGrpSpPr>
        <p:grpSpPr>
          <a:xfrm>
            <a:off x="8537078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616C77-38B3-F9DE-55E6-AB4D5335D4F9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OngoingWorks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01C355-78C4-9011-4884-7749CADB5FD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{workerId}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{stuId}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{facId}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iniDate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expCompDate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CA8D-A118-38F7-ADE7-ED6AEBD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PATIENT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E69CCA-1062-AB05-9D28-05C2B91A5CC4}"/>
              </a:ext>
            </a:extLst>
          </p:cNvPr>
          <p:cNvGrpSpPr/>
          <p:nvPr/>
        </p:nvGrpSpPr>
        <p:grpSpPr>
          <a:xfrm>
            <a:off x="4879943" y="1868686"/>
            <a:ext cx="2421466" cy="3618804"/>
            <a:chOff x="770467" y="524933"/>
            <a:chExt cx="2421466" cy="36188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5933-9050-F863-0691-47DFA23769E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Patient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0F598E-708D-3D6D-5B3B-D2E186EC8EE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 err="1">
                  <a:solidFill>
                    <a:srgbClr val="000000"/>
                  </a:solidFill>
                </a:rPr>
                <a:t>pId</a:t>
              </a:r>
              <a:endParaRPr lang="en-US" u="heavy" dirty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000000"/>
                  </a:solidFill>
                </a:rPr>
                <a:t>pName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image</a:t>
              </a:r>
            </a:p>
            <a:p>
              <a:r>
                <a:rPr lang="en-IN" dirty="0" err="1">
                  <a:solidFill>
                    <a:srgbClr val="000000"/>
                  </a:solidFill>
                </a:rPr>
                <a:t>pAdd</a:t>
              </a:r>
              <a:r>
                <a:rPr lang="en-IN" dirty="0">
                  <a:solidFill>
                    <a:srgbClr val="000000"/>
                  </a:solidFill>
                </a:rPr>
                <a:t>?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</a:t>
              </a:r>
              <a:r>
                <a:rPr lang="en-IN" dirty="0" err="1">
                  <a:solidFill>
                    <a:srgbClr val="000000"/>
                  </a:solidFill>
                </a:rPr>
                <a:t>pMoblieNo</a:t>
              </a:r>
              <a:r>
                <a:rPr lang="en-IN" dirty="0">
                  <a:solidFill>
                    <a:srgbClr val="000000"/>
                  </a:solidFill>
                </a:rPr>
                <a:t>}</a:t>
              </a:r>
            </a:p>
            <a:p>
              <a:r>
                <a:rPr lang="en-US" dirty="0" err="1">
                  <a:solidFill>
                    <a:srgbClr val="000000"/>
                  </a:solidFill>
                </a:rPr>
                <a:t>pEmgCont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FF0000"/>
                  </a:solidFill>
                </a:rPr>
                <a:t>pGender</a:t>
              </a:r>
              <a:endParaRPr lang="en-US" dirty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DRIVER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BE9607-B652-9B90-55A0-D7CBECF1F6F7}"/>
              </a:ext>
            </a:extLst>
          </p:cNvPr>
          <p:cNvGrpSpPr/>
          <p:nvPr/>
        </p:nvGrpSpPr>
        <p:grpSpPr>
          <a:xfrm>
            <a:off x="4879943" y="1868686"/>
            <a:ext cx="2421466" cy="3618804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903D7B-89C1-B346-F896-711E74790927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Driver	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326E6C-4C4C-FC15-1B1B-4578DEC5AE3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 err="1">
                  <a:solidFill>
                    <a:srgbClr val="000000"/>
                  </a:solidFill>
                </a:rPr>
                <a:t>dId</a:t>
              </a:r>
              <a:endParaRPr lang="en-US" u="heavy" dirty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000000"/>
                  </a:solidFill>
                </a:rPr>
                <a:t>dName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image</a:t>
              </a:r>
            </a:p>
            <a:p>
              <a:r>
                <a:rPr lang="en-IN" dirty="0" err="1">
                  <a:solidFill>
                    <a:srgbClr val="000000"/>
                  </a:solidFill>
                </a:rPr>
                <a:t>dLicence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 err="1">
                  <a:solidFill>
                    <a:srgbClr val="000000"/>
                  </a:solidFill>
                </a:rPr>
                <a:t>dVehicleNo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 err="1">
                  <a:solidFill>
                    <a:srgbClr val="000000"/>
                  </a:solidFill>
                </a:rPr>
                <a:t>dRC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{</a:t>
              </a:r>
              <a:r>
                <a:rPr lang="en-IN" dirty="0" err="1">
                  <a:solidFill>
                    <a:srgbClr val="000000"/>
                  </a:solidFill>
                </a:rPr>
                <a:t>dMoblieNo</a:t>
              </a:r>
              <a:r>
                <a:rPr lang="en-IN" dirty="0">
                  <a:solidFill>
                    <a:srgbClr val="000000"/>
                  </a:solidFill>
                </a:rPr>
                <a:t>}</a:t>
              </a:r>
            </a:p>
            <a:p>
              <a:r>
                <a:rPr lang="en-US" dirty="0" err="1">
                  <a:solidFill>
                    <a:srgbClr val="000000"/>
                  </a:solidFill>
                </a:rPr>
                <a:t>dEmgCont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FF0000"/>
                  </a:solidFill>
                </a:rPr>
                <a:t>dGender</a:t>
              </a:r>
              <a:endParaRPr lang="en-US" dirty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5866-171C-66F0-1E50-94549666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BB19-164C-5E02-70A5-F9018A2B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HOSPITAL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E8D10E-0503-343A-1980-52646953C44E}"/>
              </a:ext>
            </a:extLst>
          </p:cNvPr>
          <p:cNvGrpSpPr/>
          <p:nvPr/>
        </p:nvGrpSpPr>
        <p:grpSpPr>
          <a:xfrm>
            <a:off x="4873371" y="1868686"/>
            <a:ext cx="2421466" cy="3618804"/>
            <a:chOff x="763895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F7B907-5F6F-4FCF-BDD6-7689C3541DFC}"/>
                </a:ext>
              </a:extLst>
            </p:cNvPr>
            <p:cNvSpPr/>
            <p:nvPr/>
          </p:nvSpPr>
          <p:spPr>
            <a:xfrm>
              <a:off x="763895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Hospital	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CCE56-11B9-0BB0-D293-6B81E986396E}"/>
                </a:ext>
              </a:extLst>
            </p:cNvPr>
            <p:cNvSpPr/>
            <p:nvPr/>
          </p:nvSpPr>
          <p:spPr>
            <a:xfrm>
              <a:off x="763895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 err="1">
                  <a:solidFill>
                    <a:srgbClr val="000000"/>
                  </a:solidFill>
                </a:rPr>
                <a:t>hId</a:t>
              </a:r>
              <a:endParaRPr lang="en-US" u="heavy" dirty="0">
                <a:solidFill>
                  <a:srgbClr val="000000"/>
                </a:solidFill>
              </a:endParaRPr>
            </a:p>
            <a:p>
              <a:r>
                <a:rPr lang="en-US">
                  <a:solidFill>
                    <a:srgbClr val="000000"/>
                  </a:solidFill>
                </a:rPr>
                <a:t>H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>
                  <a:solidFill>
                    <a:srgbClr val="000000"/>
                  </a:solidFill>
                </a:rPr>
                <a:t>Name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image</a:t>
              </a:r>
            </a:p>
            <a:p>
              <a:r>
                <a:rPr lang="en-IN" dirty="0" err="1">
                  <a:solidFill>
                    <a:srgbClr val="000000"/>
                  </a:solidFill>
                </a:rPr>
                <a:t>dLicence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 err="1">
                  <a:solidFill>
                    <a:srgbClr val="000000"/>
                  </a:solidFill>
                </a:rPr>
                <a:t>dVehicleNo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 err="1">
                  <a:solidFill>
                    <a:srgbClr val="000000"/>
                  </a:solidFill>
                </a:rPr>
                <a:t>dRC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{</a:t>
              </a:r>
              <a:r>
                <a:rPr lang="en-IN" dirty="0" err="1">
                  <a:solidFill>
                    <a:srgbClr val="000000"/>
                  </a:solidFill>
                </a:rPr>
                <a:t>dMoblieNo</a:t>
              </a:r>
              <a:r>
                <a:rPr lang="en-IN" dirty="0">
                  <a:solidFill>
                    <a:srgbClr val="000000"/>
                  </a:solidFill>
                </a:rPr>
                <a:t>}</a:t>
              </a:r>
            </a:p>
            <a:p>
              <a:r>
                <a:rPr lang="en-US" dirty="0" err="1">
                  <a:solidFill>
                    <a:srgbClr val="000000"/>
                  </a:solidFill>
                </a:rPr>
                <a:t>dEmgCont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FF0000"/>
                  </a:solidFill>
                </a:rPr>
                <a:t>dGender</a:t>
              </a:r>
              <a:endParaRPr lang="en-US" dirty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75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55239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SuperAdmin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adUserName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adPass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{adMobileNo}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adLocation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5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Complaints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618804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Filed Complaint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tempCompId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cDesc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cDept</a:t>
              </a: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142617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Thread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rgbClr val="000000"/>
                  </a:solidFill>
                </a:rPr>
                <a:t>threadId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reply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822</TotalTime>
  <Words>117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Berlin Sans FB Demi</vt:lpstr>
      <vt:lpstr>Calisto MT</vt:lpstr>
      <vt:lpstr>Wingdings 2</vt:lpstr>
      <vt:lpstr>Slate</vt:lpstr>
      <vt:lpstr>PowerPoint Presentation</vt:lpstr>
      <vt:lpstr>PowerPoint Presentation</vt:lpstr>
      <vt:lpstr>WORKERS</vt:lpstr>
      <vt:lpstr>PATIENT</vt:lpstr>
      <vt:lpstr>DRIVER</vt:lpstr>
      <vt:lpstr>HOSPITAL</vt:lpstr>
      <vt:lpstr>ADMIN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Jassi Gill</dc:creator>
  <cp:lastModifiedBy>Jassi Gill</cp:lastModifiedBy>
  <cp:revision>129</cp:revision>
  <dcterms:created xsi:type="dcterms:W3CDTF">2024-03-07T14:58:18Z</dcterms:created>
  <dcterms:modified xsi:type="dcterms:W3CDTF">2025-02-04T12:02:03Z</dcterms:modified>
</cp:coreProperties>
</file>