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17-02-2025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2/17/2025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2/17/2025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2/17/2025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2/17/2025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2/17/2025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2/17/2025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1542" y="1917562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60069" y="4360122"/>
            <a:ext cx="798018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Ankush Rambabu Singh 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Thakur Institute of Management Studies  Carrier &amp; Development (TIMSCDR)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dirty="0"/>
              <a:t>🔹 Implement stronger encryption methods (AES, RSA).</a:t>
            </a:r>
            <a:br>
              <a:rPr lang="en-IN" sz="3200" dirty="0"/>
            </a:br>
            <a:r>
              <a:rPr lang="en-IN" sz="3200" dirty="0"/>
              <a:t>🔹 Support for multiple image formats (PNG, BMP).</a:t>
            </a:r>
            <a:br>
              <a:rPr lang="en-IN" sz="3200" dirty="0"/>
            </a:br>
            <a:r>
              <a:rPr lang="en-IN" sz="3200" dirty="0"/>
              <a:t>🔹 Develop a GUI for non-technical users.</a:t>
            </a:r>
            <a:br>
              <a:rPr lang="en-IN" sz="3200" dirty="0"/>
            </a:br>
            <a:r>
              <a:rPr lang="en-IN" sz="3200" dirty="0"/>
              <a:t>🔹 Enhance data capacity for larger messages.</a:t>
            </a:r>
            <a:endParaRPr lang="en-US" sz="32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Traditional data encryption methods can raise suspicion during transmission. This project integrates steganography with XOR encryption to securely hide messages within images while preserving image quality.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IN" b="1" dirty="0"/>
              <a:t>Programming Language: </a:t>
            </a:r>
            <a:r>
              <a:rPr lang="en-IN" dirty="0"/>
              <a:t>Python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1" dirty="0"/>
              <a:t>Libraries:</a:t>
            </a:r>
          </a:p>
          <a:p>
            <a:pPr marL="0" indent="0">
              <a:buNone/>
            </a:pPr>
            <a:r>
              <a:rPr lang="en-IN" dirty="0"/>
              <a:t>OpenCV (cv2) – for image processing</a:t>
            </a:r>
          </a:p>
          <a:p>
            <a:pPr marL="0" indent="0">
              <a:buNone/>
            </a:pPr>
            <a:r>
              <a:rPr lang="en-IN" dirty="0"/>
              <a:t>OS – for file handling</a:t>
            </a:r>
          </a:p>
          <a:p>
            <a:pPr marL="0" indent="0">
              <a:buNone/>
            </a:pPr>
            <a:r>
              <a:rPr lang="en-IN" dirty="0"/>
              <a:t>String – for encoding characters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1" dirty="0"/>
              <a:t>Concepts:</a:t>
            </a:r>
          </a:p>
          <a:p>
            <a:pPr marL="0" indent="0">
              <a:buNone/>
            </a:pPr>
            <a:r>
              <a:rPr lang="en-IN" dirty="0"/>
              <a:t>XOR-based encryption for message security</a:t>
            </a:r>
          </a:p>
          <a:p>
            <a:pPr marL="0" indent="0">
              <a:buNone/>
            </a:pPr>
            <a:r>
              <a:rPr lang="en-IN" dirty="0"/>
              <a:t>Pixel manipulation for hiding data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>
                <a:solidFill>
                  <a:srgbClr val="0F0F0F"/>
                </a:solidFill>
              </a:rPr>
              <a:t>🚀 Double Security: Uses both steganography and XOR encryption.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0F0F0F"/>
                </a:solidFill>
              </a:rPr>
              <a:t>🎭 Invisible Communication: No noticeable image distortion.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0F0F0F"/>
                </a:solidFill>
              </a:rPr>
              <a:t>💡 Lightweight &amp; Efficient: Minimal impact on image size and quality.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0F0F0F"/>
                </a:solidFill>
              </a:rPr>
              <a:t>🔑 Passcode Protection: Only authorized users can decrypt the message.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Cybersecurity Professionals:</a:t>
            </a:r>
            <a:r>
              <a:rPr lang="en-US" sz="2800" dirty="0"/>
              <a:t> For secure data transmission.</a:t>
            </a:r>
          </a:p>
          <a:p>
            <a:r>
              <a:rPr lang="en-US" sz="2800" b="1" dirty="0"/>
              <a:t>Journalists &amp; Whistleblowers:</a:t>
            </a:r>
            <a:r>
              <a:rPr lang="en-US" sz="2800" dirty="0"/>
              <a:t> To protect confidential information.</a:t>
            </a:r>
          </a:p>
          <a:p>
            <a:r>
              <a:rPr lang="en-US" sz="2800" b="1" dirty="0"/>
              <a:t>Individuals &amp; Businesses:</a:t>
            </a:r>
            <a:r>
              <a:rPr lang="en-US" sz="2800" dirty="0"/>
              <a:t> For secure communication without detection.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3F5FE7-43F1-D925-277C-1028DEF46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558" y="1232452"/>
            <a:ext cx="10500900" cy="5058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This project demonstrates a secure way to hide messages inside images using steganography and XOR encryption. It ensures confidentiality while keeping the image visually unchanged.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b="1" dirty="0"/>
              <a:t>https://github.com/Ankush-1109/Edunet-Project</a:t>
            </a: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73</TotalTime>
  <Words>281</Words>
  <Application>Microsoft Office PowerPoint</Application>
  <PresentationFormat>Widescreen</PresentationFormat>
  <Paragraphs>46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Ankush Singh</cp:lastModifiedBy>
  <cp:revision>27</cp:revision>
  <dcterms:created xsi:type="dcterms:W3CDTF">2021-05-26T16:50:10Z</dcterms:created>
  <dcterms:modified xsi:type="dcterms:W3CDTF">2025-02-17T16:14:12Z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