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84405844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384405844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539" l="48591" r="0" t="-540"/>
          <a:stretch/>
        </p:blipFill>
        <p:spPr>
          <a:xfrm>
            <a:off x="0" y="0"/>
            <a:ext cx="4498001" cy="508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5"/>
          <p:cNvCxnSpPr/>
          <p:nvPr/>
        </p:nvCxnSpPr>
        <p:spPr>
          <a:xfrm>
            <a:off x="5152941" y="943303"/>
            <a:ext cx="3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Replace image here" id="133" name="Google Shape;133;p25" title="Profile photo 2"/>
          <p:cNvPicPr preferRelativeResize="0"/>
          <p:nvPr/>
        </p:nvPicPr>
        <p:blipFill rotWithShape="1">
          <a:blip r:embed="rId4">
            <a:alphaModFix/>
          </a:blip>
          <a:srcRect b="0" l="16056" r="16049" t="0"/>
          <a:stretch/>
        </p:blipFill>
        <p:spPr>
          <a:xfrm>
            <a:off x="5119408" y="423271"/>
            <a:ext cx="315900" cy="310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5"/>
          <p:cNvSpPr txBox="1"/>
          <p:nvPr>
            <p:ph idx="4294967295" type="ctrTitle"/>
          </p:nvPr>
        </p:nvSpPr>
        <p:spPr>
          <a:xfrm>
            <a:off x="5028218" y="959140"/>
            <a:ext cx="35757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Online Pizza Application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35" name="Google Shape;135;p25"/>
          <p:cNvSpPr txBox="1"/>
          <p:nvPr>
            <p:ph idx="4294967295" type="body"/>
          </p:nvPr>
        </p:nvSpPr>
        <p:spPr>
          <a:xfrm>
            <a:off x="4679201" y="2952575"/>
            <a:ext cx="21660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8">
                <a:solidFill>
                  <a:schemeClr val="dk2"/>
                </a:solidFill>
              </a:rPr>
              <a:t>Team Members</a:t>
            </a:r>
            <a:r>
              <a:rPr b="1" lang="en" sz="1308">
                <a:solidFill>
                  <a:schemeClr val="dk2"/>
                </a:solidFill>
              </a:rPr>
              <a:t>: </a:t>
            </a:r>
            <a:endParaRPr b="1" sz="1308">
              <a:solidFill>
                <a:schemeClr val="dk2"/>
              </a:solidFill>
            </a:endParaRPr>
          </a:p>
          <a:p>
            <a:pPr indent="-31166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8"/>
              <a:buChar char="●"/>
            </a:pPr>
            <a:r>
              <a:rPr lang="en" sz="1308">
                <a:solidFill>
                  <a:schemeClr val="dk2"/>
                </a:solidFill>
              </a:rPr>
              <a:t>Anuron Mullik</a:t>
            </a:r>
            <a:endParaRPr sz="1308">
              <a:solidFill>
                <a:schemeClr val="dk2"/>
              </a:solidFill>
            </a:endParaRPr>
          </a:p>
          <a:p>
            <a:pPr indent="-31166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8"/>
              <a:buChar char="●"/>
            </a:pPr>
            <a:r>
              <a:rPr lang="en" sz="1308">
                <a:solidFill>
                  <a:schemeClr val="dk2"/>
                </a:solidFill>
              </a:rPr>
              <a:t>Banhisikha Chanda</a:t>
            </a:r>
            <a:endParaRPr sz="1308">
              <a:solidFill>
                <a:schemeClr val="dk2"/>
              </a:solidFill>
            </a:endParaRPr>
          </a:p>
          <a:p>
            <a:pPr indent="-31166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8"/>
              <a:buChar char="●"/>
            </a:pPr>
            <a:r>
              <a:rPr lang="en" sz="1308">
                <a:solidFill>
                  <a:schemeClr val="dk2"/>
                </a:solidFill>
              </a:rPr>
              <a:t>Abhishek Shaw</a:t>
            </a:r>
            <a:endParaRPr sz="1308">
              <a:solidFill>
                <a:schemeClr val="dk2"/>
              </a:solidFill>
            </a:endParaRPr>
          </a:p>
          <a:p>
            <a:pPr indent="-31166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8"/>
              <a:buChar char="●"/>
            </a:pPr>
            <a:r>
              <a:rPr lang="en" sz="1308">
                <a:solidFill>
                  <a:schemeClr val="dk2"/>
                </a:solidFill>
              </a:rPr>
              <a:t>Ankush Kumar Bose</a:t>
            </a:r>
            <a:endParaRPr sz="1308">
              <a:solidFill>
                <a:schemeClr val="dk2"/>
              </a:solidFill>
            </a:endParaRPr>
          </a:p>
          <a:p>
            <a:pPr indent="-31166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8"/>
              <a:buChar char="●"/>
            </a:pPr>
            <a:r>
              <a:rPr lang="en" sz="1308">
                <a:solidFill>
                  <a:schemeClr val="dk2"/>
                </a:solidFill>
              </a:rPr>
              <a:t>Pushpan Bhaumik</a:t>
            </a:r>
            <a:endParaRPr sz="1308">
              <a:solidFill>
                <a:schemeClr val="dk2"/>
              </a:solidFill>
            </a:endParaRPr>
          </a:p>
        </p:txBody>
      </p:sp>
      <p:sp>
        <p:nvSpPr>
          <p:cNvPr id="136" name="Google Shape;136;p25"/>
          <p:cNvSpPr txBox="1"/>
          <p:nvPr>
            <p:ph idx="4294967295" type="body"/>
          </p:nvPr>
        </p:nvSpPr>
        <p:spPr>
          <a:xfrm>
            <a:off x="7026400" y="2952575"/>
            <a:ext cx="18750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Module: 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Login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Pizza,Customer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Coupan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Cart</a:t>
            </a:r>
            <a:endParaRPr>
              <a:solidFill>
                <a:schemeClr val="dk2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>
                <a:solidFill>
                  <a:schemeClr val="dk2"/>
                </a:solidFill>
              </a:rPr>
              <a:t>Order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7" name="Google Shape;137;p25"/>
          <p:cNvSpPr txBox="1"/>
          <p:nvPr>
            <p:ph idx="4294967295" type="subTitle"/>
          </p:nvPr>
        </p:nvSpPr>
        <p:spPr>
          <a:xfrm>
            <a:off x="5465943" y="416371"/>
            <a:ext cx="30063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Created by </a:t>
            </a:r>
            <a:r>
              <a:rPr lang="en" sz="1100"/>
              <a:t>JA14-Team 1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