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6" r:id="rId1"/>
  </p:sldMasterIdLst>
  <p:notesMasterIdLst>
    <p:notesMasterId r:id="rId13"/>
  </p:notesMasterIdLst>
  <p:sldIdLst>
    <p:sldId id="343" r:id="rId2"/>
    <p:sldId id="358" r:id="rId3"/>
    <p:sldId id="355" r:id="rId4"/>
    <p:sldId id="354" r:id="rId5"/>
    <p:sldId id="356" r:id="rId6"/>
    <p:sldId id="359" r:id="rId7"/>
    <p:sldId id="360" r:id="rId8"/>
    <p:sldId id="362" r:id="rId9"/>
    <p:sldId id="366" r:id="rId10"/>
    <p:sldId id="364" r:id="rId11"/>
    <p:sldId id="3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ush%20Kumar\Desktop\Learn\codecademy\Data%20Science\Projects\Marketing%20Attribution\CoolTShirts%20-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 | First Touch'!$F$5</c:f>
              <c:strCache>
                <c:ptCount val="1"/>
                <c:pt idx="0">
                  <c:v>Percent of Total Visits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1D-441E-BB4A-ED1FC9BB2D8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1D-441E-BB4A-ED1FC9BB2D8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1D-441E-BB4A-ED1FC9BB2D8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1D-441E-BB4A-ED1FC9BB2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 | First Touch'!$C$6:$C$9</c:f>
              <c:strCache>
                <c:ptCount val="4"/>
                <c:pt idx="0">
                  <c:v>medium</c:v>
                </c:pt>
                <c:pt idx="1">
                  <c:v>nytimes</c:v>
                </c:pt>
                <c:pt idx="2">
                  <c:v>buzzfeed</c:v>
                </c:pt>
                <c:pt idx="3">
                  <c:v>google</c:v>
                </c:pt>
              </c:strCache>
            </c:strRef>
          </c:cat>
          <c:val>
            <c:numRef>
              <c:f>'2 | First Touch'!$F$6:$F$9</c:f>
              <c:numCache>
                <c:formatCode>0.00%</c:formatCode>
                <c:ptCount val="4"/>
                <c:pt idx="0">
                  <c:v>0.31430015159171298</c:v>
                </c:pt>
                <c:pt idx="1">
                  <c:v>0.30924709449216775</c:v>
                </c:pt>
                <c:pt idx="2">
                  <c:v>0.29105608893380497</c:v>
                </c:pt>
                <c:pt idx="3">
                  <c:v>8.5396664982314296E-2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1D-441E-BB4A-ED1FC9BB2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'3 | Last Touch'!$F$5</c:f>
              <c:strCache>
                <c:ptCount val="1"/>
                <c:pt idx="0">
                  <c:v>Percent of Total Visits From Campaign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50-4DE6-94BF-A2ECBD93A0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50-4DE6-94BF-A2ECBD93A0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50-4DE6-94BF-A2ECBD93A0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50-4DE6-94BF-A2ECBD93A0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50-4DE6-94BF-A2ECBD93A0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450-4DE6-94BF-A2ECBD93A0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450-4DE6-94BF-A2ECBD93A0B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450-4DE6-94BF-A2ECBD93A0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 | Last Touch'!$D$6:$D$13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getting-to-know-cool-tshirts</c:v>
                </c:pt>
                <c:pt idx="4">
                  <c:v>ten-crazy-cool-tshirts-facts</c:v>
                </c:pt>
                <c:pt idx="5">
                  <c:v>interview-with-cool-tshirts-founder</c:v>
                </c:pt>
                <c:pt idx="6">
                  <c:v>paid-search</c:v>
                </c:pt>
                <c:pt idx="7">
                  <c:v>cool-tshirts-search</c:v>
                </c:pt>
              </c:strCache>
            </c:strRef>
          </c:cat>
          <c:val>
            <c:numRef>
              <c:f>'3 | Last Touch'!$F$6:$F$13</c:f>
              <c:numCache>
                <c:formatCode>0.00%</c:formatCode>
                <c:ptCount val="8"/>
                <c:pt idx="0">
                  <c:v>0.22587165234967155</c:v>
                </c:pt>
                <c:pt idx="1">
                  <c:v>0.22385042950985345</c:v>
                </c:pt>
                <c:pt idx="2">
                  <c:v>0.12379989893885801</c:v>
                </c:pt>
                <c:pt idx="3">
                  <c:v>0.11723092470944922</c:v>
                </c:pt>
                <c:pt idx="4">
                  <c:v>9.6008084891359272E-2</c:v>
                </c:pt>
                <c:pt idx="5">
                  <c:v>9.2976250631632132E-2</c:v>
                </c:pt>
                <c:pt idx="6">
                  <c:v>8.9944416371905006E-2</c:v>
                </c:pt>
                <c:pt idx="7">
                  <c:v>3.0318342597271349E-2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450-4DE6-94BF-A2ECBD93A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'3 | Last Touch'!$E$20</c:f>
              <c:strCache>
                <c:ptCount val="1"/>
                <c:pt idx="0">
                  <c:v>Percent of Total Visits From Source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16-4F7B-B5E9-F8B8A730036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16-4F7B-B5E9-F8B8A730036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16-4F7B-B5E9-F8B8A730036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216-4F7B-B5E9-F8B8A730036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216-4F7B-B5E9-F8B8A730036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216-4F7B-B5E9-F8B8A73003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 | Last Touch'!$C$21:$C$26</c:f>
              <c:strCache>
                <c:ptCount val="6"/>
                <c:pt idx="0">
                  <c:v>email</c:v>
                </c:pt>
                <c:pt idx="1">
                  <c:v>facebook</c:v>
                </c:pt>
                <c:pt idx="2">
                  <c:v>nytimes</c:v>
                </c:pt>
                <c:pt idx="3">
                  <c:v>buzzfeed</c:v>
                </c:pt>
                <c:pt idx="4">
                  <c:v>medium</c:v>
                </c:pt>
                <c:pt idx="5">
                  <c:v>google</c:v>
                </c:pt>
              </c:strCache>
            </c:strRef>
          </c:cat>
          <c:val>
            <c:numRef>
              <c:f>'3 | Last Touch'!$E$21:$E$26</c:f>
              <c:numCache>
                <c:formatCode>0.00%</c:formatCode>
                <c:ptCount val="6"/>
                <c:pt idx="0">
                  <c:v>0.34967155128852956</c:v>
                </c:pt>
                <c:pt idx="1">
                  <c:v>0.22385042950985345</c:v>
                </c:pt>
                <c:pt idx="2">
                  <c:v>0.11723092470944922</c:v>
                </c:pt>
                <c:pt idx="3">
                  <c:v>9.6008084891359272E-2</c:v>
                </c:pt>
                <c:pt idx="4">
                  <c:v>9.2976250631632132E-2</c:v>
                </c:pt>
                <c:pt idx="5">
                  <c:v>0.12026275896917635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216-4F7B-B5E9-F8B8A7300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'4 | Last Touch - Purchase'!$D$23</c:f>
              <c:strCache>
                <c:ptCount val="1"/>
                <c:pt idx="0">
                  <c:v>Total Users Who
Made A Purchase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AE-43E7-B265-E169B25FAC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AE-43E7-B265-E169B25FAC4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AE-43E7-B265-E169B25FAC4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AE-43E7-B265-E169B25FAC4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AE-43E7-B265-E169B25FAC4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AE-43E7-B265-E169B25FA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 | Last Touch - Purchase'!$C$24:$C$29</c:f>
              <c:strCache>
                <c:ptCount val="6"/>
                <c:pt idx="0">
                  <c:v>email</c:v>
                </c:pt>
                <c:pt idx="1">
                  <c:v>facebook</c:v>
                </c:pt>
                <c:pt idx="2">
                  <c:v>nytimes</c:v>
                </c:pt>
                <c:pt idx="3">
                  <c:v>buzzfeed</c:v>
                </c:pt>
                <c:pt idx="4">
                  <c:v>medium</c:v>
                </c:pt>
                <c:pt idx="5">
                  <c:v>google</c:v>
                </c:pt>
              </c:strCache>
            </c:strRef>
          </c:cat>
          <c:val>
            <c:numRef>
              <c:f>'4 | Last Touch - Purchase'!$D$24:$D$29</c:f>
              <c:numCache>
                <c:formatCode>#,##0</c:formatCode>
                <c:ptCount val="6"/>
                <c:pt idx="0">
                  <c:v>169</c:v>
                </c:pt>
                <c:pt idx="1">
                  <c:v>113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AE-43E7-B265-E169B25FA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35344-88E6-40DE-AA11-9485225A48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DF6DA0-E2D0-4CDF-AA43-50F7D2AA71F0}">
      <dgm:prSet/>
      <dgm:spPr/>
      <dgm:t>
        <a:bodyPr/>
        <a:lstStyle/>
        <a:p>
          <a:r>
            <a:rPr lang="en-US"/>
            <a:t>Get familiar with CoolTShirts (CTS)</a:t>
          </a:r>
        </a:p>
      </dgm:t>
    </dgm:pt>
    <dgm:pt modelId="{1846F8BF-A760-46E3-B6D0-58D1FB778694}" type="parTrans" cxnId="{87F3937B-1069-4DCB-A912-3D4F899777E2}">
      <dgm:prSet/>
      <dgm:spPr/>
      <dgm:t>
        <a:bodyPr/>
        <a:lstStyle/>
        <a:p>
          <a:endParaRPr lang="en-US"/>
        </a:p>
      </dgm:t>
    </dgm:pt>
    <dgm:pt modelId="{95F5A963-FC9C-4DEA-9BFC-7E3AD04259DA}" type="sibTrans" cxnId="{87F3937B-1069-4DCB-A912-3D4F899777E2}">
      <dgm:prSet/>
      <dgm:spPr/>
      <dgm:t>
        <a:bodyPr/>
        <a:lstStyle/>
        <a:p>
          <a:endParaRPr lang="en-US"/>
        </a:p>
      </dgm:t>
    </dgm:pt>
    <dgm:pt modelId="{D5CE3677-021B-4A08-89DB-2233E45CA382}">
      <dgm:prSet/>
      <dgm:spPr/>
      <dgm:t>
        <a:bodyPr/>
        <a:lstStyle/>
        <a:p>
          <a:r>
            <a:rPr lang="en-US"/>
            <a:t>Campaigns &amp; Sources</a:t>
          </a:r>
        </a:p>
      </dgm:t>
    </dgm:pt>
    <dgm:pt modelId="{E932EC1D-F62C-474E-9D65-FD48EE1C79EF}" type="parTrans" cxnId="{F446CA93-364D-46CF-85F6-A921EAB01BE3}">
      <dgm:prSet/>
      <dgm:spPr/>
      <dgm:t>
        <a:bodyPr/>
        <a:lstStyle/>
        <a:p>
          <a:endParaRPr lang="en-US"/>
        </a:p>
      </dgm:t>
    </dgm:pt>
    <dgm:pt modelId="{982062F8-B1BC-412B-9959-9FDA471D3437}" type="sibTrans" cxnId="{F446CA93-364D-46CF-85F6-A921EAB01BE3}">
      <dgm:prSet/>
      <dgm:spPr/>
      <dgm:t>
        <a:bodyPr/>
        <a:lstStyle/>
        <a:p>
          <a:endParaRPr lang="en-US"/>
        </a:p>
      </dgm:t>
    </dgm:pt>
    <dgm:pt modelId="{B4BBFA4D-4192-418A-8475-2640439FE807}">
      <dgm:prSet/>
      <dgm:spPr/>
      <dgm:t>
        <a:bodyPr/>
        <a:lstStyle/>
        <a:p>
          <a:r>
            <a:rPr lang="en-US"/>
            <a:t>First-touch Attribution</a:t>
          </a:r>
        </a:p>
      </dgm:t>
    </dgm:pt>
    <dgm:pt modelId="{08A66843-6D93-4307-BF1A-A8FA1198385B}" type="parTrans" cxnId="{9B9B4130-811C-4214-B620-2D116ADA37CA}">
      <dgm:prSet/>
      <dgm:spPr/>
      <dgm:t>
        <a:bodyPr/>
        <a:lstStyle/>
        <a:p>
          <a:endParaRPr lang="en-US"/>
        </a:p>
      </dgm:t>
    </dgm:pt>
    <dgm:pt modelId="{EFB2F877-2967-4BA5-9574-5EB2EBC2B7B6}" type="sibTrans" cxnId="{9B9B4130-811C-4214-B620-2D116ADA37CA}">
      <dgm:prSet/>
      <dgm:spPr/>
      <dgm:t>
        <a:bodyPr/>
        <a:lstStyle/>
        <a:p>
          <a:endParaRPr lang="en-US"/>
        </a:p>
      </dgm:t>
    </dgm:pt>
    <dgm:pt modelId="{1BE67284-6875-4E75-A2B6-9C705C1E78C0}">
      <dgm:prSet/>
      <dgm:spPr/>
      <dgm:t>
        <a:bodyPr/>
        <a:lstStyle/>
        <a:p>
          <a:r>
            <a:rPr lang="en-US"/>
            <a:t>Last-touch Attribution</a:t>
          </a:r>
        </a:p>
      </dgm:t>
    </dgm:pt>
    <dgm:pt modelId="{2BFB4D96-9CB2-4602-9891-2ECD32147157}" type="parTrans" cxnId="{6456B2C0-6864-48D0-B864-30A00B43BC5C}">
      <dgm:prSet/>
      <dgm:spPr/>
      <dgm:t>
        <a:bodyPr/>
        <a:lstStyle/>
        <a:p>
          <a:endParaRPr lang="en-US"/>
        </a:p>
      </dgm:t>
    </dgm:pt>
    <dgm:pt modelId="{C27DA58D-DE7F-4058-B37F-4E36462340FC}" type="sibTrans" cxnId="{6456B2C0-6864-48D0-B864-30A00B43BC5C}">
      <dgm:prSet/>
      <dgm:spPr/>
      <dgm:t>
        <a:bodyPr/>
        <a:lstStyle/>
        <a:p>
          <a:endParaRPr lang="en-US"/>
        </a:p>
      </dgm:t>
    </dgm:pt>
    <dgm:pt modelId="{BFD99E40-4D5F-4747-923C-87EE64D6A219}">
      <dgm:prSet/>
      <dgm:spPr/>
      <dgm:t>
        <a:bodyPr/>
        <a:lstStyle/>
        <a:p>
          <a:r>
            <a:rPr lang="en-US"/>
            <a:t>First vs. Last</a:t>
          </a:r>
        </a:p>
      </dgm:t>
    </dgm:pt>
    <dgm:pt modelId="{39585041-A883-47D8-AFB1-A17115EE1CEB}" type="parTrans" cxnId="{40B70D62-C367-4144-A77A-E81A979C53C9}">
      <dgm:prSet/>
      <dgm:spPr/>
      <dgm:t>
        <a:bodyPr/>
        <a:lstStyle/>
        <a:p>
          <a:endParaRPr lang="en-US"/>
        </a:p>
      </dgm:t>
    </dgm:pt>
    <dgm:pt modelId="{27518237-349B-4C28-80DF-F7680CA01626}" type="sibTrans" cxnId="{40B70D62-C367-4144-A77A-E81A979C53C9}">
      <dgm:prSet/>
      <dgm:spPr/>
      <dgm:t>
        <a:bodyPr/>
        <a:lstStyle/>
        <a:p>
          <a:endParaRPr lang="en-US"/>
        </a:p>
      </dgm:t>
    </dgm:pt>
    <dgm:pt modelId="{094C31CF-6089-498A-821B-0689561D1CBA}">
      <dgm:prSet/>
      <dgm:spPr/>
      <dgm:t>
        <a:bodyPr/>
        <a:lstStyle/>
        <a:p>
          <a:r>
            <a:rPr lang="en-US"/>
            <a:t>Resources</a:t>
          </a:r>
        </a:p>
      </dgm:t>
    </dgm:pt>
    <dgm:pt modelId="{800400DA-70D3-443D-804B-E05390A961CB}" type="parTrans" cxnId="{8A73D46B-0300-4860-8CD2-F96618CA9760}">
      <dgm:prSet/>
      <dgm:spPr/>
      <dgm:t>
        <a:bodyPr/>
        <a:lstStyle/>
        <a:p>
          <a:endParaRPr lang="en-US"/>
        </a:p>
      </dgm:t>
    </dgm:pt>
    <dgm:pt modelId="{62629B82-ACFE-4174-B9EF-9EC8C46D91C7}" type="sibTrans" cxnId="{8A73D46B-0300-4860-8CD2-F96618CA9760}">
      <dgm:prSet/>
      <dgm:spPr/>
      <dgm:t>
        <a:bodyPr/>
        <a:lstStyle/>
        <a:p>
          <a:endParaRPr lang="en-US"/>
        </a:p>
      </dgm:t>
    </dgm:pt>
    <dgm:pt modelId="{4DFDA706-8550-4353-BB5D-690E7C49AE31}" type="pres">
      <dgm:prSet presAssocID="{54635344-88E6-40DE-AA11-9485225A48CD}" presName="linear" presStyleCnt="0">
        <dgm:presLayoutVars>
          <dgm:animLvl val="lvl"/>
          <dgm:resizeHandles val="exact"/>
        </dgm:presLayoutVars>
      </dgm:prSet>
      <dgm:spPr/>
    </dgm:pt>
    <dgm:pt modelId="{3D02CCFE-A49C-4E84-A532-327637B704AF}" type="pres">
      <dgm:prSet presAssocID="{85DF6DA0-E2D0-4CDF-AA43-50F7D2AA71F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5EC444A-8BFC-40F7-A316-48BFF53965DE}" type="pres">
      <dgm:prSet presAssocID="{95F5A963-FC9C-4DEA-9BFC-7E3AD04259DA}" presName="spacer" presStyleCnt="0"/>
      <dgm:spPr/>
    </dgm:pt>
    <dgm:pt modelId="{E52CC8C8-7AB0-415D-8D0D-3806BF597338}" type="pres">
      <dgm:prSet presAssocID="{D5CE3677-021B-4A08-89DB-2233E45CA3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249D3C-E7AC-4382-8A4F-0617CF275663}" type="pres">
      <dgm:prSet presAssocID="{982062F8-B1BC-412B-9959-9FDA471D3437}" presName="spacer" presStyleCnt="0"/>
      <dgm:spPr/>
    </dgm:pt>
    <dgm:pt modelId="{DBAA76F3-A6C5-44C0-9DA9-197BBD29CB88}" type="pres">
      <dgm:prSet presAssocID="{B4BBFA4D-4192-418A-8475-2640439FE8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E5FA5A-7D93-4A35-94C3-A3CFF7D0ACDB}" type="pres">
      <dgm:prSet presAssocID="{EFB2F877-2967-4BA5-9574-5EB2EBC2B7B6}" presName="spacer" presStyleCnt="0"/>
      <dgm:spPr/>
    </dgm:pt>
    <dgm:pt modelId="{540FAC1B-9853-484E-9456-332B53067C47}" type="pres">
      <dgm:prSet presAssocID="{1BE67284-6875-4E75-A2B6-9C705C1E78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1749028-CF53-468A-9245-29FF913CCA93}" type="pres">
      <dgm:prSet presAssocID="{C27DA58D-DE7F-4058-B37F-4E36462340FC}" presName="spacer" presStyleCnt="0"/>
      <dgm:spPr/>
    </dgm:pt>
    <dgm:pt modelId="{1B0F14D9-F73B-4174-A0BC-22FF1E5C6D3F}" type="pres">
      <dgm:prSet presAssocID="{BFD99E40-4D5F-4747-923C-87EE64D6A2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30A72E-75D2-4C7E-A8CA-3D8817967332}" type="pres">
      <dgm:prSet presAssocID="{27518237-349B-4C28-80DF-F7680CA01626}" presName="spacer" presStyleCnt="0"/>
      <dgm:spPr/>
    </dgm:pt>
    <dgm:pt modelId="{0BBDAA67-A026-4DEE-9BB8-94D9F5A20E43}" type="pres">
      <dgm:prSet presAssocID="{094C31CF-6089-498A-821B-0689561D1CB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EB04D09-0FB5-4BCA-B9EE-AD7F9937A135}" type="presOf" srcId="{094C31CF-6089-498A-821B-0689561D1CBA}" destId="{0BBDAA67-A026-4DEE-9BB8-94D9F5A20E43}" srcOrd="0" destOrd="0" presId="urn:microsoft.com/office/officeart/2005/8/layout/vList2"/>
    <dgm:cxn modelId="{12721C0A-895E-4D56-9202-2CB573FDCCCC}" type="presOf" srcId="{85DF6DA0-E2D0-4CDF-AA43-50F7D2AA71F0}" destId="{3D02CCFE-A49C-4E84-A532-327637B704AF}" srcOrd="0" destOrd="0" presId="urn:microsoft.com/office/officeart/2005/8/layout/vList2"/>
    <dgm:cxn modelId="{24EE2421-421E-44D7-8EE5-E3021A6BA723}" type="presOf" srcId="{D5CE3677-021B-4A08-89DB-2233E45CA382}" destId="{E52CC8C8-7AB0-415D-8D0D-3806BF597338}" srcOrd="0" destOrd="0" presId="urn:microsoft.com/office/officeart/2005/8/layout/vList2"/>
    <dgm:cxn modelId="{9B9B4130-811C-4214-B620-2D116ADA37CA}" srcId="{54635344-88E6-40DE-AA11-9485225A48CD}" destId="{B4BBFA4D-4192-418A-8475-2640439FE807}" srcOrd="2" destOrd="0" parTransId="{08A66843-6D93-4307-BF1A-A8FA1198385B}" sibTransId="{EFB2F877-2967-4BA5-9574-5EB2EBC2B7B6}"/>
    <dgm:cxn modelId="{40B70D62-C367-4144-A77A-E81A979C53C9}" srcId="{54635344-88E6-40DE-AA11-9485225A48CD}" destId="{BFD99E40-4D5F-4747-923C-87EE64D6A219}" srcOrd="4" destOrd="0" parTransId="{39585041-A883-47D8-AFB1-A17115EE1CEB}" sibTransId="{27518237-349B-4C28-80DF-F7680CA01626}"/>
    <dgm:cxn modelId="{8A73D46B-0300-4860-8CD2-F96618CA9760}" srcId="{54635344-88E6-40DE-AA11-9485225A48CD}" destId="{094C31CF-6089-498A-821B-0689561D1CBA}" srcOrd="5" destOrd="0" parTransId="{800400DA-70D3-443D-804B-E05390A961CB}" sibTransId="{62629B82-ACFE-4174-B9EF-9EC8C46D91C7}"/>
    <dgm:cxn modelId="{87F3937B-1069-4DCB-A912-3D4F899777E2}" srcId="{54635344-88E6-40DE-AA11-9485225A48CD}" destId="{85DF6DA0-E2D0-4CDF-AA43-50F7D2AA71F0}" srcOrd="0" destOrd="0" parTransId="{1846F8BF-A760-46E3-B6D0-58D1FB778694}" sibTransId="{95F5A963-FC9C-4DEA-9BFC-7E3AD04259DA}"/>
    <dgm:cxn modelId="{F446CA93-364D-46CF-85F6-A921EAB01BE3}" srcId="{54635344-88E6-40DE-AA11-9485225A48CD}" destId="{D5CE3677-021B-4A08-89DB-2233E45CA382}" srcOrd="1" destOrd="0" parTransId="{E932EC1D-F62C-474E-9D65-FD48EE1C79EF}" sibTransId="{982062F8-B1BC-412B-9959-9FDA471D3437}"/>
    <dgm:cxn modelId="{4EC03CAC-B420-4CA0-9000-0FE3BA3D4BF3}" type="presOf" srcId="{BFD99E40-4D5F-4747-923C-87EE64D6A219}" destId="{1B0F14D9-F73B-4174-A0BC-22FF1E5C6D3F}" srcOrd="0" destOrd="0" presId="urn:microsoft.com/office/officeart/2005/8/layout/vList2"/>
    <dgm:cxn modelId="{6456B2C0-6864-48D0-B864-30A00B43BC5C}" srcId="{54635344-88E6-40DE-AA11-9485225A48CD}" destId="{1BE67284-6875-4E75-A2B6-9C705C1E78C0}" srcOrd="3" destOrd="0" parTransId="{2BFB4D96-9CB2-4602-9891-2ECD32147157}" sibTransId="{C27DA58D-DE7F-4058-B37F-4E36462340FC}"/>
    <dgm:cxn modelId="{907D1DD7-3F94-4B2D-BC62-74385F46B0CE}" type="presOf" srcId="{54635344-88E6-40DE-AA11-9485225A48CD}" destId="{4DFDA706-8550-4353-BB5D-690E7C49AE31}" srcOrd="0" destOrd="0" presId="urn:microsoft.com/office/officeart/2005/8/layout/vList2"/>
    <dgm:cxn modelId="{1F26C2E1-BC57-4CE9-B2A8-7B1BFA103F05}" type="presOf" srcId="{B4BBFA4D-4192-418A-8475-2640439FE807}" destId="{DBAA76F3-A6C5-44C0-9DA9-197BBD29CB88}" srcOrd="0" destOrd="0" presId="urn:microsoft.com/office/officeart/2005/8/layout/vList2"/>
    <dgm:cxn modelId="{916EBFF9-12FC-4BB6-99BB-F8C3B2026124}" type="presOf" srcId="{1BE67284-6875-4E75-A2B6-9C705C1E78C0}" destId="{540FAC1B-9853-484E-9456-332B53067C47}" srcOrd="0" destOrd="0" presId="urn:microsoft.com/office/officeart/2005/8/layout/vList2"/>
    <dgm:cxn modelId="{47A65885-0B1A-43E5-8A15-2D3CA57E4009}" type="presParOf" srcId="{4DFDA706-8550-4353-BB5D-690E7C49AE31}" destId="{3D02CCFE-A49C-4E84-A532-327637B704AF}" srcOrd="0" destOrd="0" presId="urn:microsoft.com/office/officeart/2005/8/layout/vList2"/>
    <dgm:cxn modelId="{9D93D115-92EC-4E67-B458-522355848AA4}" type="presParOf" srcId="{4DFDA706-8550-4353-BB5D-690E7C49AE31}" destId="{A5EC444A-8BFC-40F7-A316-48BFF53965DE}" srcOrd="1" destOrd="0" presId="urn:microsoft.com/office/officeart/2005/8/layout/vList2"/>
    <dgm:cxn modelId="{7BEF1944-0E30-467D-999D-8CC84AA15822}" type="presParOf" srcId="{4DFDA706-8550-4353-BB5D-690E7C49AE31}" destId="{E52CC8C8-7AB0-415D-8D0D-3806BF597338}" srcOrd="2" destOrd="0" presId="urn:microsoft.com/office/officeart/2005/8/layout/vList2"/>
    <dgm:cxn modelId="{55752223-DCE7-43EE-BD4B-12F692AA3EAA}" type="presParOf" srcId="{4DFDA706-8550-4353-BB5D-690E7C49AE31}" destId="{9E249D3C-E7AC-4382-8A4F-0617CF275663}" srcOrd="3" destOrd="0" presId="urn:microsoft.com/office/officeart/2005/8/layout/vList2"/>
    <dgm:cxn modelId="{069476F7-260B-437E-8B25-7EA04CE5B9D1}" type="presParOf" srcId="{4DFDA706-8550-4353-BB5D-690E7C49AE31}" destId="{DBAA76F3-A6C5-44C0-9DA9-197BBD29CB88}" srcOrd="4" destOrd="0" presId="urn:microsoft.com/office/officeart/2005/8/layout/vList2"/>
    <dgm:cxn modelId="{EAE28F85-7D5C-4C1B-A210-0A988C25451E}" type="presParOf" srcId="{4DFDA706-8550-4353-BB5D-690E7C49AE31}" destId="{56E5FA5A-7D93-4A35-94C3-A3CFF7D0ACDB}" srcOrd="5" destOrd="0" presId="urn:microsoft.com/office/officeart/2005/8/layout/vList2"/>
    <dgm:cxn modelId="{F4A1C272-868E-423C-BAC9-48511BA667D5}" type="presParOf" srcId="{4DFDA706-8550-4353-BB5D-690E7C49AE31}" destId="{540FAC1B-9853-484E-9456-332B53067C47}" srcOrd="6" destOrd="0" presId="urn:microsoft.com/office/officeart/2005/8/layout/vList2"/>
    <dgm:cxn modelId="{DE23055B-C05A-4C63-B473-273344E383AB}" type="presParOf" srcId="{4DFDA706-8550-4353-BB5D-690E7C49AE31}" destId="{51749028-CF53-468A-9245-29FF913CCA93}" srcOrd="7" destOrd="0" presId="urn:microsoft.com/office/officeart/2005/8/layout/vList2"/>
    <dgm:cxn modelId="{8BB3A2F9-F706-4BE0-98A9-2DF1020D5DAF}" type="presParOf" srcId="{4DFDA706-8550-4353-BB5D-690E7C49AE31}" destId="{1B0F14D9-F73B-4174-A0BC-22FF1E5C6D3F}" srcOrd="8" destOrd="0" presId="urn:microsoft.com/office/officeart/2005/8/layout/vList2"/>
    <dgm:cxn modelId="{F300A2B6-7CE5-445D-95BE-5829E6BA9BBC}" type="presParOf" srcId="{4DFDA706-8550-4353-BB5D-690E7C49AE31}" destId="{8230A72E-75D2-4C7E-A8CA-3D8817967332}" srcOrd="9" destOrd="0" presId="urn:microsoft.com/office/officeart/2005/8/layout/vList2"/>
    <dgm:cxn modelId="{35C98DC9-26BF-4D9D-9C08-C0F961758A2F}" type="presParOf" srcId="{4DFDA706-8550-4353-BB5D-690E7C49AE31}" destId="{0BBDAA67-A026-4DEE-9BB8-94D9F5A20E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02F02-8513-4F63-8608-2FEE698D8C2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A4D33-27DA-4BF8-9519-C6A5BC2F12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CTS sells shirts that are T-shaped and cool.</a:t>
          </a:r>
        </a:p>
      </dgm:t>
    </dgm:pt>
    <dgm:pt modelId="{90F6C624-4983-4D21-A727-242F7DE4C4C4}" type="parTrans" cxnId="{03DCA6B5-5EF7-4186-BE39-DC37D512BDC8}">
      <dgm:prSet/>
      <dgm:spPr/>
      <dgm:t>
        <a:bodyPr/>
        <a:lstStyle/>
        <a:p>
          <a:endParaRPr lang="en-US"/>
        </a:p>
      </dgm:t>
    </dgm:pt>
    <dgm:pt modelId="{C49AF8C9-99F4-44A7-9C61-B0990F93E34E}" type="sibTrans" cxnId="{03DCA6B5-5EF7-4186-BE39-DC37D512BDC8}">
      <dgm:prSet/>
      <dgm:spPr/>
      <dgm:t>
        <a:bodyPr/>
        <a:lstStyle/>
        <a:p>
          <a:endParaRPr lang="en-US"/>
        </a:p>
      </dgm:t>
    </dgm:pt>
    <dgm:pt modelId="{0A29FEE5-842C-4DEF-8CC1-FE8A912F95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CTS has been running marketing campaigns to increase website visits and purchases.</a:t>
          </a:r>
        </a:p>
      </dgm:t>
    </dgm:pt>
    <dgm:pt modelId="{78CB591F-78A5-419C-94CE-83765A424751}" type="parTrans" cxnId="{5466AF2E-ADD1-4782-8E30-4FA7610DB3B9}">
      <dgm:prSet/>
      <dgm:spPr/>
      <dgm:t>
        <a:bodyPr/>
        <a:lstStyle/>
        <a:p>
          <a:endParaRPr lang="en-US"/>
        </a:p>
      </dgm:t>
    </dgm:pt>
    <dgm:pt modelId="{505182BE-2A3C-4584-8E07-D055FCD4BC3A}" type="sibTrans" cxnId="{5466AF2E-ADD1-4782-8E30-4FA7610DB3B9}">
      <dgm:prSet/>
      <dgm:spPr/>
      <dgm:t>
        <a:bodyPr/>
        <a:lstStyle/>
        <a:p>
          <a:endParaRPr lang="en-US"/>
        </a:p>
      </dgm:t>
    </dgm:pt>
    <dgm:pt modelId="{913DBA35-022D-46EE-AD21-4156FBC13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analyze the data to improve CTS marketing and online presence:</a:t>
          </a:r>
        </a:p>
      </dgm:t>
    </dgm:pt>
    <dgm:pt modelId="{328BEC8D-EA77-4EC1-AFBD-244A05392CA6}" type="parTrans" cxnId="{FD3F4493-79E6-4EBD-9473-2C262B76E045}">
      <dgm:prSet/>
      <dgm:spPr/>
      <dgm:t>
        <a:bodyPr/>
        <a:lstStyle/>
        <a:p>
          <a:endParaRPr lang="en-US"/>
        </a:p>
      </dgm:t>
    </dgm:pt>
    <dgm:pt modelId="{509163F0-4DB5-4927-A914-43949E55867E}" type="sibTrans" cxnId="{FD3F4493-79E6-4EBD-9473-2C262B76E045}">
      <dgm:prSet/>
      <dgm:spPr/>
      <dgm:t>
        <a:bodyPr/>
        <a:lstStyle/>
        <a:p>
          <a:endParaRPr lang="en-US"/>
        </a:p>
      </dgm:t>
    </dgm:pt>
    <dgm:pt modelId="{CC4D201A-C7B8-467A-ADE1-19E6FC351CF1}">
      <dgm:prSet/>
      <dgm:spPr/>
      <dgm:t>
        <a:bodyPr/>
        <a:lstStyle/>
        <a:p>
          <a:r>
            <a:rPr lang="en-US"/>
            <a:t>Touch attribution (First and Last)</a:t>
          </a:r>
        </a:p>
      </dgm:t>
    </dgm:pt>
    <dgm:pt modelId="{C116C65A-D012-4133-B448-90FBDC0F62C3}" type="parTrans" cxnId="{0E6D65CC-104C-46B6-BD31-3048D17ED157}">
      <dgm:prSet/>
      <dgm:spPr/>
      <dgm:t>
        <a:bodyPr/>
        <a:lstStyle/>
        <a:p>
          <a:endParaRPr lang="en-US"/>
        </a:p>
      </dgm:t>
    </dgm:pt>
    <dgm:pt modelId="{BD012C6C-9DBA-4623-84BE-466E333D936A}" type="sibTrans" cxnId="{0E6D65CC-104C-46B6-BD31-3048D17ED157}">
      <dgm:prSet/>
      <dgm:spPr/>
      <dgm:t>
        <a:bodyPr/>
        <a:lstStyle/>
        <a:p>
          <a:endParaRPr lang="en-US"/>
        </a:p>
      </dgm:t>
    </dgm:pt>
    <dgm:pt modelId="{50493B69-BD77-4726-9F7E-EE3365A227EE}">
      <dgm:prSet/>
      <dgm:spPr/>
      <dgm:t>
        <a:bodyPr/>
        <a:lstStyle/>
        <a:p>
          <a:r>
            <a:rPr lang="en-US"/>
            <a:t>UTM parameters (campaign and source)</a:t>
          </a:r>
        </a:p>
      </dgm:t>
    </dgm:pt>
    <dgm:pt modelId="{7846FCB8-79C7-4A5D-8095-72AB07132647}" type="parTrans" cxnId="{C7230EBD-03DE-41C7-8196-EE5276E71033}">
      <dgm:prSet/>
      <dgm:spPr/>
      <dgm:t>
        <a:bodyPr/>
        <a:lstStyle/>
        <a:p>
          <a:endParaRPr lang="en-US"/>
        </a:p>
      </dgm:t>
    </dgm:pt>
    <dgm:pt modelId="{8F5CC6D1-50D7-41F3-B1A0-40132A04289B}" type="sibTrans" cxnId="{C7230EBD-03DE-41C7-8196-EE5276E71033}">
      <dgm:prSet/>
      <dgm:spPr/>
      <dgm:t>
        <a:bodyPr/>
        <a:lstStyle/>
        <a:p>
          <a:endParaRPr lang="en-US"/>
        </a:p>
      </dgm:t>
    </dgm:pt>
    <dgm:pt modelId="{EBCB9DEE-CEE8-42B4-885D-56A7116E0513}" type="pres">
      <dgm:prSet presAssocID="{67F02F02-8513-4F63-8608-2FEE698D8C28}" presName="root" presStyleCnt="0">
        <dgm:presLayoutVars>
          <dgm:dir/>
          <dgm:resizeHandles val="exact"/>
        </dgm:presLayoutVars>
      </dgm:prSet>
      <dgm:spPr/>
    </dgm:pt>
    <dgm:pt modelId="{A26571F8-B392-48E7-833F-77A9175CB19F}" type="pres">
      <dgm:prSet presAssocID="{F10A4D33-27DA-4BF8-9519-C6A5BC2F12D1}" presName="compNode" presStyleCnt="0"/>
      <dgm:spPr/>
    </dgm:pt>
    <dgm:pt modelId="{44E92AE3-E7DC-4290-9B87-96457A803BB0}" type="pres">
      <dgm:prSet presAssocID="{F10A4D33-27DA-4BF8-9519-C6A5BC2F12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6A199A44-43C8-42B4-85C5-D6DFD37222E4}" type="pres">
      <dgm:prSet presAssocID="{F10A4D33-27DA-4BF8-9519-C6A5BC2F12D1}" presName="iconSpace" presStyleCnt="0"/>
      <dgm:spPr/>
    </dgm:pt>
    <dgm:pt modelId="{085DF609-5F26-4B76-9A1C-0F60FF724AC1}" type="pres">
      <dgm:prSet presAssocID="{F10A4D33-27DA-4BF8-9519-C6A5BC2F12D1}" presName="parTx" presStyleLbl="revTx" presStyleIdx="0" presStyleCnt="4">
        <dgm:presLayoutVars>
          <dgm:chMax val="0"/>
          <dgm:chPref val="0"/>
        </dgm:presLayoutVars>
      </dgm:prSet>
      <dgm:spPr/>
    </dgm:pt>
    <dgm:pt modelId="{6F42ECE8-C3F6-4624-8814-4686783575B6}" type="pres">
      <dgm:prSet presAssocID="{F10A4D33-27DA-4BF8-9519-C6A5BC2F12D1}" presName="txSpace" presStyleCnt="0"/>
      <dgm:spPr/>
    </dgm:pt>
    <dgm:pt modelId="{E4386D85-90DF-4126-A394-684C35041C6C}" type="pres">
      <dgm:prSet presAssocID="{F10A4D33-27DA-4BF8-9519-C6A5BC2F12D1}" presName="desTx" presStyleLbl="revTx" presStyleIdx="1" presStyleCnt="4">
        <dgm:presLayoutVars/>
      </dgm:prSet>
      <dgm:spPr/>
    </dgm:pt>
    <dgm:pt modelId="{7E8DF79F-3852-4B82-B97F-08C9F1F856F2}" type="pres">
      <dgm:prSet presAssocID="{C49AF8C9-99F4-44A7-9C61-B0990F93E34E}" presName="sibTrans" presStyleCnt="0"/>
      <dgm:spPr/>
    </dgm:pt>
    <dgm:pt modelId="{ADEB0E29-0F17-490C-A65A-E690A1B84A07}" type="pres">
      <dgm:prSet presAssocID="{0A29FEE5-842C-4DEF-8CC1-FE8A912F953E}" presName="compNode" presStyleCnt="0"/>
      <dgm:spPr/>
    </dgm:pt>
    <dgm:pt modelId="{C3E7E8C1-A459-4FE5-95FF-B5D30B60A9DE}" type="pres">
      <dgm:prSet presAssocID="{0A29FEE5-842C-4DEF-8CC1-FE8A912F95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08EAFFE-E3AB-4E7A-8720-11723FADA23B}" type="pres">
      <dgm:prSet presAssocID="{0A29FEE5-842C-4DEF-8CC1-FE8A912F953E}" presName="iconSpace" presStyleCnt="0"/>
      <dgm:spPr/>
    </dgm:pt>
    <dgm:pt modelId="{C4C1DD6F-873A-4FDA-9EB1-CF7D2D98D262}" type="pres">
      <dgm:prSet presAssocID="{0A29FEE5-842C-4DEF-8CC1-FE8A912F953E}" presName="parTx" presStyleLbl="revTx" presStyleIdx="2" presStyleCnt="4">
        <dgm:presLayoutVars>
          <dgm:chMax val="0"/>
          <dgm:chPref val="0"/>
        </dgm:presLayoutVars>
      </dgm:prSet>
      <dgm:spPr/>
    </dgm:pt>
    <dgm:pt modelId="{D1DED600-D242-44DB-9AEA-72D677478C99}" type="pres">
      <dgm:prSet presAssocID="{0A29FEE5-842C-4DEF-8CC1-FE8A912F953E}" presName="txSpace" presStyleCnt="0"/>
      <dgm:spPr/>
    </dgm:pt>
    <dgm:pt modelId="{780EC800-7DAF-4D21-9AB1-CB19EE8AF64C}" type="pres">
      <dgm:prSet presAssocID="{0A29FEE5-842C-4DEF-8CC1-FE8A912F953E}" presName="desTx" presStyleLbl="revTx" presStyleIdx="3" presStyleCnt="4">
        <dgm:presLayoutVars/>
      </dgm:prSet>
      <dgm:spPr/>
    </dgm:pt>
  </dgm:ptLst>
  <dgm:cxnLst>
    <dgm:cxn modelId="{8ECB1503-69ED-417B-95D4-266FEBB1900D}" type="presOf" srcId="{67F02F02-8513-4F63-8608-2FEE698D8C28}" destId="{EBCB9DEE-CEE8-42B4-885D-56A7116E0513}" srcOrd="0" destOrd="0" presId="urn:microsoft.com/office/officeart/2018/2/layout/IconLabelDescriptionList"/>
    <dgm:cxn modelId="{D79F3B18-C1CA-4C31-9230-E60705A9F8C4}" type="presOf" srcId="{913DBA35-022D-46EE-AD21-4156FBC13913}" destId="{780EC800-7DAF-4D21-9AB1-CB19EE8AF64C}" srcOrd="0" destOrd="0" presId="urn:microsoft.com/office/officeart/2018/2/layout/IconLabelDescriptionList"/>
    <dgm:cxn modelId="{F357B11B-F80D-4C75-AED7-FB8C395C3885}" type="presOf" srcId="{F10A4D33-27DA-4BF8-9519-C6A5BC2F12D1}" destId="{085DF609-5F26-4B76-9A1C-0F60FF724AC1}" srcOrd="0" destOrd="0" presId="urn:microsoft.com/office/officeart/2018/2/layout/IconLabelDescriptionList"/>
    <dgm:cxn modelId="{5466AF2E-ADD1-4782-8E30-4FA7610DB3B9}" srcId="{67F02F02-8513-4F63-8608-2FEE698D8C28}" destId="{0A29FEE5-842C-4DEF-8CC1-FE8A912F953E}" srcOrd="1" destOrd="0" parTransId="{78CB591F-78A5-419C-94CE-83765A424751}" sibTransId="{505182BE-2A3C-4584-8E07-D055FCD4BC3A}"/>
    <dgm:cxn modelId="{97F5195D-465A-4DAB-A224-A91AE6ADE7F8}" type="presOf" srcId="{50493B69-BD77-4726-9F7E-EE3365A227EE}" destId="{780EC800-7DAF-4D21-9AB1-CB19EE8AF64C}" srcOrd="0" destOrd="2" presId="urn:microsoft.com/office/officeart/2018/2/layout/IconLabelDescriptionList"/>
    <dgm:cxn modelId="{3A59CD79-AA82-4A17-925F-84E614442C4B}" type="presOf" srcId="{CC4D201A-C7B8-467A-ADE1-19E6FC351CF1}" destId="{780EC800-7DAF-4D21-9AB1-CB19EE8AF64C}" srcOrd="0" destOrd="1" presId="urn:microsoft.com/office/officeart/2018/2/layout/IconLabelDescriptionList"/>
    <dgm:cxn modelId="{408BB77F-4AF3-4355-8387-CCC5B6D56F22}" type="presOf" srcId="{0A29FEE5-842C-4DEF-8CC1-FE8A912F953E}" destId="{C4C1DD6F-873A-4FDA-9EB1-CF7D2D98D262}" srcOrd="0" destOrd="0" presId="urn:microsoft.com/office/officeart/2018/2/layout/IconLabelDescriptionList"/>
    <dgm:cxn modelId="{FD3F4493-79E6-4EBD-9473-2C262B76E045}" srcId="{0A29FEE5-842C-4DEF-8CC1-FE8A912F953E}" destId="{913DBA35-022D-46EE-AD21-4156FBC13913}" srcOrd="0" destOrd="0" parTransId="{328BEC8D-EA77-4EC1-AFBD-244A05392CA6}" sibTransId="{509163F0-4DB5-4927-A914-43949E55867E}"/>
    <dgm:cxn modelId="{03DCA6B5-5EF7-4186-BE39-DC37D512BDC8}" srcId="{67F02F02-8513-4F63-8608-2FEE698D8C28}" destId="{F10A4D33-27DA-4BF8-9519-C6A5BC2F12D1}" srcOrd="0" destOrd="0" parTransId="{90F6C624-4983-4D21-A727-242F7DE4C4C4}" sibTransId="{C49AF8C9-99F4-44A7-9C61-B0990F93E34E}"/>
    <dgm:cxn modelId="{C7230EBD-03DE-41C7-8196-EE5276E71033}" srcId="{913DBA35-022D-46EE-AD21-4156FBC13913}" destId="{50493B69-BD77-4726-9F7E-EE3365A227EE}" srcOrd="1" destOrd="0" parTransId="{7846FCB8-79C7-4A5D-8095-72AB07132647}" sibTransId="{8F5CC6D1-50D7-41F3-B1A0-40132A04289B}"/>
    <dgm:cxn modelId="{0E6D65CC-104C-46B6-BD31-3048D17ED157}" srcId="{913DBA35-022D-46EE-AD21-4156FBC13913}" destId="{CC4D201A-C7B8-467A-ADE1-19E6FC351CF1}" srcOrd="0" destOrd="0" parTransId="{C116C65A-D012-4133-B448-90FBDC0F62C3}" sibTransId="{BD012C6C-9DBA-4623-84BE-466E333D936A}"/>
    <dgm:cxn modelId="{E68D003C-FE7B-4A5F-9F79-4D34C1C5FCD6}" type="presParOf" srcId="{EBCB9DEE-CEE8-42B4-885D-56A7116E0513}" destId="{A26571F8-B392-48E7-833F-77A9175CB19F}" srcOrd="0" destOrd="0" presId="urn:microsoft.com/office/officeart/2018/2/layout/IconLabelDescriptionList"/>
    <dgm:cxn modelId="{1810DDA9-CDA6-425B-B95C-F62523136C8C}" type="presParOf" srcId="{A26571F8-B392-48E7-833F-77A9175CB19F}" destId="{44E92AE3-E7DC-4290-9B87-96457A803BB0}" srcOrd="0" destOrd="0" presId="urn:microsoft.com/office/officeart/2018/2/layout/IconLabelDescriptionList"/>
    <dgm:cxn modelId="{48623168-1D85-4602-8AAB-EC6047FEE5D0}" type="presParOf" srcId="{A26571F8-B392-48E7-833F-77A9175CB19F}" destId="{6A199A44-43C8-42B4-85C5-D6DFD37222E4}" srcOrd="1" destOrd="0" presId="urn:microsoft.com/office/officeart/2018/2/layout/IconLabelDescriptionList"/>
    <dgm:cxn modelId="{3E30E7E4-57F6-4945-844F-4B4965D8FAC9}" type="presParOf" srcId="{A26571F8-B392-48E7-833F-77A9175CB19F}" destId="{085DF609-5F26-4B76-9A1C-0F60FF724AC1}" srcOrd="2" destOrd="0" presId="urn:microsoft.com/office/officeart/2018/2/layout/IconLabelDescriptionList"/>
    <dgm:cxn modelId="{003A9BEC-98A4-4173-A2B1-89D9B3266833}" type="presParOf" srcId="{A26571F8-B392-48E7-833F-77A9175CB19F}" destId="{6F42ECE8-C3F6-4624-8814-4686783575B6}" srcOrd="3" destOrd="0" presId="urn:microsoft.com/office/officeart/2018/2/layout/IconLabelDescriptionList"/>
    <dgm:cxn modelId="{C38AE4B2-55F7-4AED-AD7B-144CD997B092}" type="presParOf" srcId="{A26571F8-B392-48E7-833F-77A9175CB19F}" destId="{E4386D85-90DF-4126-A394-684C35041C6C}" srcOrd="4" destOrd="0" presId="urn:microsoft.com/office/officeart/2018/2/layout/IconLabelDescriptionList"/>
    <dgm:cxn modelId="{ECD5E12D-5738-4C04-A7D7-F517FEF47784}" type="presParOf" srcId="{EBCB9DEE-CEE8-42B4-885D-56A7116E0513}" destId="{7E8DF79F-3852-4B82-B97F-08C9F1F856F2}" srcOrd="1" destOrd="0" presId="urn:microsoft.com/office/officeart/2018/2/layout/IconLabelDescriptionList"/>
    <dgm:cxn modelId="{3E30C87D-A7F1-495C-BC63-A7046EA88A4A}" type="presParOf" srcId="{EBCB9DEE-CEE8-42B4-885D-56A7116E0513}" destId="{ADEB0E29-0F17-490C-A65A-E690A1B84A07}" srcOrd="2" destOrd="0" presId="urn:microsoft.com/office/officeart/2018/2/layout/IconLabelDescriptionList"/>
    <dgm:cxn modelId="{76EE353C-2FE6-4163-B50B-940DCD94DC71}" type="presParOf" srcId="{ADEB0E29-0F17-490C-A65A-E690A1B84A07}" destId="{C3E7E8C1-A459-4FE5-95FF-B5D30B60A9DE}" srcOrd="0" destOrd="0" presId="urn:microsoft.com/office/officeart/2018/2/layout/IconLabelDescriptionList"/>
    <dgm:cxn modelId="{DA996003-0DD0-4CDD-AFD8-AAF148BEA214}" type="presParOf" srcId="{ADEB0E29-0F17-490C-A65A-E690A1B84A07}" destId="{D08EAFFE-E3AB-4E7A-8720-11723FADA23B}" srcOrd="1" destOrd="0" presId="urn:microsoft.com/office/officeart/2018/2/layout/IconLabelDescriptionList"/>
    <dgm:cxn modelId="{29D5F5F5-9B8B-4DC9-89E9-AA246CDCA775}" type="presParOf" srcId="{ADEB0E29-0F17-490C-A65A-E690A1B84A07}" destId="{C4C1DD6F-873A-4FDA-9EB1-CF7D2D98D262}" srcOrd="2" destOrd="0" presId="urn:microsoft.com/office/officeart/2018/2/layout/IconLabelDescriptionList"/>
    <dgm:cxn modelId="{E3B2AA41-7363-4FCF-8E7A-AF7A66CD0867}" type="presParOf" srcId="{ADEB0E29-0F17-490C-A65A-E690A1B84A07}" destId="{D1DED600-D242-44DB-9AEA-72D677478C99}" srcOrd="3" destOrd="0" presId="urn:microsoft.com/office/officeart/2018/2/layout/IconLabelDescriptionList"/>
    <dgm:cxn modelId="{EB2DA38C-DF0D-4015-80ED-AF2583D8B5ED}" type="presParOf" srcId="{ADEB0E29-0F17-490C-A65A-E690A1B84A07}" destId="{780EC800-7DAF-4D21-9AB1-CB19EE8AF6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F1ACA-7D75-4BF8-8599-FBEE64B4E04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78864-04D4-4E3C-AA1C-1F61AF816205}">
      <dgm:prSet/>
      <dgm:spPr/>
      <dgm:t>
        <a:bodyPr/>
        <a:lstStyle/>
        <a:p>
          <a:r>
            <a:rPr lang="en-US"/>
            <a:t>Total users that visited CTS were 1,979</a:t>
          </a:r>
        </a:p>
      </dgm:t>
    </dgm:pt>
    <dgm:pt modelId="{F13A1B1B-7A2A-4834-8301-DC38C7B78642}" type="parTrans" cxnId="{A196640E-B8BA-4856-828B-881A194A6F6E}">
      <dgm:prSet/>
      <dgm:spPr/>
      <dgm:t>
        <a:bodyPr/>
        <a:lstStyle/>
        <a:p>
          <a:endParaRPr lang="en-US"/>
        </a:p>
      </dgm:t>
    </dgm:pt>
    <dgm:pt modelId="{AEB6FBE6-D115-4A85-970C-465AC50EBE95}" type="sibTrans" cxnId="{A196640E-B8BA-4856-828B-881A194A6F6E}">
      <dgm:prSet/>
      <dgm:spPr/>
      <dgm:t>
        <a:bodyPr/>
        <a:lstStyle/>
        <a:p>
          <a:endParaRPr lang="en-US"/>
        </a:p>
      </dgm:t>
    </dgm:pt>
    <dgm:pt modelId="{D7A71C36-63DC-4EA4-AB10-CD3D590E796E}">
      <dgm:prSet/>
      <dgm:spPr/>
      <dgm:t>
        <a:bodyPr/>
        <a:lstStyle/>
        <a:p>
          <a:r>
            <a:rPr lang="en-US" dirty="0"/>
            <a:t>All of them had a first and last touch.</a:t>
          </a:r>
        </a:p>
      </dgm:t>
    </dgm:pt>
    <dgm:pt modelId="{4EA414EC-50D5-45D1-93D0-B7D2466BC760}" type="parTrans" cxnId="{89E9A082-9940-4C17-AD36-7724C3E00C97}">
      <dgm:prSet/>
      <dgm:spPr/>
      <dgm:t>
        <a:bodyPr/>
        <a:lstStyle/>
        <a:p>
          <a:endParaRPr lang="en-US"/>
        </a:p>
      </dgm:t>
    </dgm:pt>
    <dgm:pt modelId="{5C8FF3C2-8F0B-48AB-97CA-9AE333988819}" type="sibTrans" cxnId="{89E9A082-9940-4C17-AD36-7724C3E00C97}">
      <dgm:prSet/>
      <dgm:spPr/>
      <dgm:t>
        <a:bodyPr/>
        <a:lstStyle/>
        <a:p>
          <a:endParaRPr lang="en-US"/>
        </a:p>
      </dgm:t>
    </dgm:pt>
    <dgm:pt modelId="{590584A3-1AFD-420A-90AF-C58380678A93}">
      <dgm:prSet/>
      <dgm:spPr/>
      <dgm:t>
        <a:bodyPr/>
        <a:lstStyle/>
        <a:p>
          <a:r>
            <a:rPr lang="en-US"/>
            <a:t>Only 361 users made a purchase</a:t>
          </a:r>
        </a:p>
      </dgm:t>
    </dgm:pt>
    <dgm:pt modelId="{54CB3E9D-9CC4-49A9-9FDC-8D3051FAD50B}" type="parTrans" cxnId="{EE339690-1EB4-40C9-A93B-14F3270743E6}">
      <dgm:prSet/>
      <dgm:spPr/>
      <dgm:t>
        <a:bodyPr/>
        <a:lstStyle/>
        <a:p>
          <a:endParaRPr lang="en-US"/>
        </a:p>
      </dgm:t>
    </dgm:pt>
    <dgm:pt modelId="{A6041A1C-6240-4D8C-A104-64179A491F77}" type="sibTrans" cxnId="{EE339690-1EB4-40C9-A93B-14F3270743E6}">
      <dgm:prSet/>
      <dgm:spPr/>
      <dgm:t>
        <a:bodyPr/>
        <a:lstStyle/>
        <a:p>
          <a:endParaRPr lang="en-US"/>
        </a:p>
      </dgm:t>
    </dgm:pt>
    <dgm:pt modelId="{D364DF1C-D01F-467D-822C-D076F05603D6}" type="pres">
      <dgm:prSet presAssocID="{5C7F1ACA-7D75-4BF8-8599-FBEE64B4E0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07B2EC-7D77-47B0-B988-5949ED918B4E}" type="pres">
      <dgm:prSet presAssocID="{1F078864-04D4-4E3C-AA1C-1F61AF816205}" presName="root" presStyleCnt="0"/>
      <dgm:spPr/>
    </dgm:pt>
    <dgm:pt modelId="{A4ABC40A-7091-4E2F-A12D-41401808FF57}" type="pres">
      <dgm:prSet presAssocID="{1F078864-04D4-4E3C-AA1C-1F61AF816205}" presName="rootComposite" presStyleCnt="0"/>
      <dgm:spPr/>
    </dgm:pt>
    <dgm:pt modelId="{4774E0E1-6D3F-4FE7-A46C-F7B094139730}" type="pres">
      <dgm:prSet presAssocID="{1F078864-04D4-4E3C-AA1C-1F61AF816205}" presName="rootText" presStyleLbl="node1" presStyleIdx="0" presStyleCnt="2"/>
      <dgm:spPr/>
    </dgm:pt>
    <dgm:pt modelId="{55130068-A02F-48E0-8AFE-600443A5E802}" type="pres">
      <dgm:prSet presAssocID="{1F078864-04D4-4E3C-AA1C-1F61AF816205}" presName="rootConnector" presStyleLbl="node1" presStyleIdx="0" presStyleCnt="2"/>
      <dgm:spPr/>
    </dgm:pt>
    <dgm:pt modelId="{9FA260DF-32F0-44D3-98A2-E5806590F1B3}" type="pres">
      <dgm:prSet presAssocID="{1F078864-04D4-4E3C-AA1C-1F61AF816205}" presName="childShape" presStyleCnt="0"/>
      <dgm:spPr/>
    </dgm:pt>
    <dgm:pt modelId="{008557C2-69EA-4640-8727-EE1DA89B6CDA}" type="pres">
      <dgm:prSet presAssocID="{4EA414EC-50D5-45D1-93D0-B7D2466BC760}" presName="Name13" presStyleLbl="parChTrans1D2" presStyleIdx="0" presStyleCnt="1"/>
      <dgm:spPr/>
    </dgm:pt>
    <dgm:pt modelId="{73F5237E-580F-4D06-9BFD-0D9ACB001397}" type="pres">
      <dgm:prSet presAssocID="{D7A71C36-63DC-4EA4-AB10-CD3D590E796E}" presName="childText" presStyleLbl="bgAcc1" presStyleIdx="0" presStyleCnt="1">
        <dgm:presLayoutVars>
          <dgm:bulletEnabled val="1"/>
        </dgm:presLayoutVars>
      </dgm:prSet>
      <dgm:spPr/>
    </dgm:pt>
    <dgm:pt modelId="{35996518-5473-4C41-A535-3BA52255DF60}" type="pres">
      <dgm:prSet presAssocID="{590584A3-1AFD-420A-90AF-C58380678A93}" presName="root" presStyleCnt="0"/>
      <dgm:spPr/>
    </dgm:pt>
    <dgm:pt modelId="{ABB957E7-C443-4C6F-8961-ECBCCD6EB6EA}" type="pres">
      <dgm:prSet presAssocID="{590584A3-1AFD-420A-90AF-C58380678A93}" presName="rootComposite" presStyleCnt="0"/>
      <dgm:spPr/>
    </dgm:pt>
    <dgm:pt modelId="{6517166A-5FEC-4508-8BF8-D91972398CF4}" type="pres">
      <dgm:prSet presAssocID="{590584A3-1AFD-420A-90AF-C58380678A93}" presName="rootText" presStyleLbl="node1" presStyleIdx="1" presStyleCnt="2"/>
      <dgm:spPr/>
    </dgm:pt>
    <dgm:pt modelId="{2CE73A68-FDBC-4BFE-84A7-488C4D19BC27}" type="pres">
      <dgm:prSet presAssocID="{590584A3-1AFD-420A-90AF-C58380678A93}" presName="rootConnector" presStyleLbl="node1" presStyleIdx="1" presStyleCnt="2"/>
      <dgm:spPr/>
    </dgm:pt>
    <dgm:pt modelId="{E2A92A1A-9B93-4F54-8C2F-66AAFBDA5A59}" type="pres">
      <dgm:prSet presAssocID="{590584A3-1AFD-420A-90AF-C58380678A93}" presName="childShape" presStyleCnt="0"/>
      <dgm:spPr/>
    </dgm:pt>
  </dgm:ptLst>
  <dgm:cxnLst>
    <dgm:cxn modelId="{3F750708-BB25-48D4-936F-CE6EF297E207}" type="presOf" srcId="{5C7F1ACA-7D75-4BF8-8599-FBEE64B4E047}" destId="{D364DF1C-D01F-467D-822C-D076F05603D6}" srcOrd="0" destOrd="0" presId="urn:microsoft.com/office/officeart/2005/8/layout/hierarchy3"/>
    <dgm:cxn modelId="{A196640E-B8BA-4856-828B-881A194A6F6E}" srcId="{5C7F1ACA-7D75-4BF8-8599-FBEE64B4E047}" destId="{1F078864-04D4-4E3C-AA1C-1F61AF816205}" srcOrd="0" destOrd="0" parTransId="{F13A1B1B-7A2A-4834-8301-DC38C7B78642}" sibTransId="{AEB6FBE6-D115-4A85-970C-465AC50EBE95}"/>
    <dgm:cxn modelId="{F25AA13B-775F-470D-8B47-A43DB9CD48D9}" type="presOf" srcId="{1F078864-04D4-4E3C-AA1C-1F61AF816205}" destId="{55130068-A02F-48E0-8AFE-600443A5E802}" srcOrd="1" destOrd="0" presId="urn:microsoft.com/office/officeart/2005/8/layout/hierarchy3"/>
    <dgm:cxn modelId="{A7C3113C-BCE4-4493-AB1B-CE37C0C2F33F}" type="presOf" srcId="{590584A3-1AFD-420A-90AF-C58380678A93}" destId="{2CE73A68-FDBC-4BFE-84A7-488C4D19BC27}" srcOrd="1" destOrd="0" presId="urn:microsoft.com/office/officeart/2005/8/layout/hierarchy3"/>
    <dgm:cxn modelId="{A382643C-09B5-4143-AAC5-14CCC099B0AC}" type="presOf" srcId="{D7A71C36-63DC-4EA4-AB10-CD3D590E796E}" destId="{73F5237E-580F-4D06-9BFD-0D9ACB001397}" srcOrd="0" destOrd="0" presId="urn:microsoft.com/office/officeart/2005/8/layout/hierarchy3"/>
    <dgm:cxn modelId="{89E9A082-9940-4C17-AD36-7724C3E00C97}" srcId="{1F078864-04D4-4E3C-AA1C-1F61AF816205}" destId="{D7A71C36-63DC-4EA4-AB10-CD3D590E796E}" srcOrd="0" destOrd="0" parTransId="{4EA414EC-50D5-45D1-93D0-B7D2466BC760}" sibTransId="{5C8FF3C2-8F0B-48AB-97CA-9AE333988819}"/>
    <dgm:cxn modelId="{EE339690-1EB4-40C9-A93B-14F3270743E6}" srcId="{5C7F1ACA-7D75-4BF8-8599-FBEE64B4E047}" destId="{590584A3-1AFD-420A-90AF-C58380678A93}" srcOrd="1" destOrd="0" parTransId="{54CB3E9D-9CC4-49A9-9FDC-8D3051FAD50B}" sibTransId="{A6041A1C-6240-4D8C-A104-64179A491F77}"/>
    <dgm:cxn modelId="{254F49D3-EC5A-4558-9854-32BA6C5F1EA0}" type="presOf" srcId="{590584A3-1AFD-420A-90AF-C58380678A93}" destId="{6517166A-5FEC-4508-8BF8-D91972398CF4}" srcOrd="0" destOrd="0" presId="urn:microsoft.com/office/officeart/2005/8/layout/hierarchy3"/>
    <dgm:cxn modelId="{7FA6C8E0-5419-4D3F-947D-FE621EA7D3FE}" type="presOf" srcId="{1F078864-04D4-4E3C-AA1C-1F61AF816205}" destId="{4774E0E1-6D3F-4FE7-A46C-F7B094139730}" srcOrd="0" destOrd="0" presId="urn:microsoft.com/office/officeart/2005/8/layout/hierarchy3"/>
    <dgm:cxn modelId="{43C457F0-6449-4DB3-9D85-A731512C08B3}" type="presOf" srcId="{4EA414EC-50D5-45D1-93D0-B7D2466BC760}" destId="{008557C2-69EA-4640-8727-EE1DA89B6CDA}" srcOrd="0" destOrd="0" presId="urn:microsoft.com/office/officeart/2005/8/layout/hierarchy3"/>
    <dgm:cxn modelId="{DE32643B-B9F8-4F06-90D7-4327B3237D79}" type="presParOf" srcId="{D364DF1C-D01F-467D-822C-D076F05603D6}" destId="{3D07B2EC-7D77-47B0-B988-5949ED918B4E}" srcOrd="0" destOrd="0" presId="urn:microsoft.com/office/officeart/2005/8/layout/hierarchy3"/>
    <dgm:cxn modelId="{38EAB758-1484-4604-AF7F-71D25836154A}" type="presParOf" srcId="{3D07B2EC-7D77-47B0-B988-5949ED918B4E}" destId="{A4ABC40A-7091-4E2F-A12D-41401808FF57}" srcOrd="0" destOrd="0" presId="urn:microsoft.com/office/officeart/2005/8/layout/hierarchy3"/>
    <dgm:cxn modelId="{D3705CBF-A18B-45C5-AA02-B6FDFD26C981}" type="presParOf" srcId="{A4ABC40A-7091-4E2F-A12D-41401808FF57}" destId="{4774E0E1-6D3F-4FE7-A46C-F7B094139730}" srcOrd="0" destOrd="0" presId="urn:microsoft.com/office/officeart/2005/8/layout/hierarchy3"/>
    <dgm:cxn modelId="{A39DD632-C8BA-4EF3-B21D-135D25450D83}" type="presParOf" srcId="{A4ABC40A-7091-4E2F-A12D-41401808FF57}" destId="{55130068-A02F-48E0-8AFE-600443A5E802}" srcOrd="1" destOrd="0" presId="urn:microsoft.com/office/officeart/2005/8/layout/hierarchy3"/>
    <dgm:cxn modelId="{C7C8E1E2-EFF4-4EA9-97C8-7E312888D030}" type="presParOf" srcId="{3D07B2EC-7D77-47B0-B988-5949ED918B4E}" destId="{9FA260DF-32F0-44D3-98A2-E5806590F1B3}" srcOrd="1" destOrd="0" presId="urn:microsoft.com/office/officeart/2005/8/layout/hierarchy3"/>
    <dgm:cxn modelId="{52EDBDE1-C07A-4014-ABF0-A58CA837D10C}" type="presParOf" srcId="{9FA260DF-32F0-44D3-98A2-E5806590F1B3}" destId="{008557C2-69EA-4640-8727-EE1DA89B6CDA}" srcOrd="0" destOrd="0" presId="urn:microsoft.com/office/officeart/2005/8/layout/hierarchy3"/>
    <dgm:cxn modelId="{C9B303F9-FBBE-4530-BA9C-8A0C6C2A4E3F}" type="presParOf" srcId="{9FA260DF-32F0-44D3-98A2-E5806590F1B3}" destId="{73F5237E-580F-4D06-9BFD-0D9ACB001397}" srcOrd="1" destOrd="0" presId="urn:microsoft.com/office/officeart/2005/8/layout/hierarchy3"/>
    <dgm:cxn modelId="{3DF3426D-8E1E-406D-B55E-E80E1D6599C7}" type="presParOf" srcId="{D364DF1C-D01F-467D-822C-D076F05603D6}" destId="{35996518-5473-4C41-A535-3BA52255DF60}" srcOrd="1" destOrd="0" presId="urn:microsoft.com/office/officeart/2005/8/layout/hierarchy3"/>
    <dgm:cxn modelId="{8A1DF515-D564-4501-85A9-027EAECEEA9B}" type="presParOf" srcId="{35996518-5473-4C41-A535-3BA52255DF60}" destId="{ABB957E7-C443-4C6F-8961-ECBCCD6EB6EA}" srcOrd="0" destOrd="0" presId="urn:microsoft.com/office/officeart/2005/8/layout/hierarchy3"/>
    <dgm:cxn modelId="{7F870DD9-729A-46CF-A734-725C8459FEFF}" type="presParOf" srcId="{ABB957E7-C443-4C6F-8961-ECBCCD6EB6EA}" destId="{6517166A-5FEC-4508-8BF8-D91972398CF4}" srcOrd="0" destOrd="0" presId="urn:microsoft.com/office/officeart/2005/8/layout/hierarchy3"/>
    <dgm:cxn modelId="{7DF6C120-82AE-4987-9BC5-29AEB797620B}" type="presParOf" srcId="{ABB957E7-C443-4C6F-8961-ECBCCD6EB6EA}" destId="{2CE73A68-FDBC-4BFE-84A7-488C4D19BC27}" srcOrd="1" destOrd="0" presId="urn:microsoft.com/office/officeart/2005/8/layout/hierarchy3"/>
    <dgm:cxn modelId="{83BBEFA7-3E7F-405E-A7C1-F1179C226B6C}" type="presParOf" srcId="{35996518-5473-4C41-A535-3BA52255DF60}" destId="{E2A92A1A-9B93-4F54-8C2F-66AAFBDA5A5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F68844-ADB3-4135-B860-190F7D68F8C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6985D-9531-40A8-8B65-3C2F36979311}">
      <dgm:prSet/>
      <dgm:spPr/>
      <dgm:t>
        <a:bodyPr/>
        <a:lstStyle/>
        <a:p>
          <a:r>
            <a:rPr lang="en-US" dirty="0"/>
            <a:t>CoolTShirts can re-invest in 5 campaigns. </a:t>
          </a:r>
        </a:p>
      </dgm:t>
    </dgm:pt>
    <dgm:pt modelId="{23D01526-FCA1-4087-B052-01368AB15EC2}" type="parTrans" cxnId="{339FBD05-1A78-42B2-975B-6C0AE015F924}">
      <dgm:prSet/>
      <dgm:spPr/>
      <dgm:t>
        <a:bodyPr/>
        <a:lstStyle/>
        <a:p>
          <a:endParaRPr lang="en-US"/>
        </a:p>
      </dgm:t>
    </dgm:pt>
    <dgm:pt modelId="{0E15CEF8-1254-4EF1-8A64-E3059AC5E672}" type="sibTrans" cxnId="{339FBD05-1A78-42B2-975B-6C0AE015F924}">
      <dgm:prSet/>
      <dgm:spPr/>
      <dgm:t>
        <a:bodyPr/>
        <a:lstStyle/>
        <a:p>
          <a:endParaRPr lang="en-US"/>
        </a:p>
      </dgm:t>
    </dgm:pt>
    <dgm:pt modelId="{77E96663-7D9E-4791-ACE8-3D82C5CACCBD}">
      <dgm:prSet/>
      <dgm:spPr/>
      <dgm:t>
        <a:bodyPr/>
        <a:lstStyle/>
        <a:p>
          <a:r>
            <a:rPr lang="en-US"/>
            <a:t>Given your findings in the project, which should they pick and why?</a:t>
          </a:r>
        </a:p>
      </dgm:t>
    </dgm:pt>
    <dgm:pt modelId="{C560342C-9A54-450C-9F1D-819DADA99908}" type="parTrans" cxnId="{1DF62FAE-5FE3-42EF-BF3B-A37064FB2623}">
      <dgm:prSet/>
      <dgm:spPr/>
      <dgm:t>
        <a:bodyPr/>
        <a:lstStyle/>
        <a:p>
          <a:endParaRPr lang="en-US"/>
        </a:p>
      </dgm:t>
    </dgm:pt>
    <dgm:pt modelId="{821EA713-6606-4773-9F85-62AC7024F8FC}" type="sibTrans" cxnId="{1DF62FAE-5FE3-42EF-BF3B-A37064FB2623}">
      <dgm:prSet/>
      <dgm:spPr/>
      <dgm:t>
        <a:bodyPr/>
        <a:lstStyle/>
        <a:p>
          <a:endParaRPr lang="en-US"/>
        </a:p>
      </dgm:t>
    </dgm:pt>
    <dgm:pt modelId="{22F0C95E-ADE0-4837-BBCF-E026D2A9CC8C}" type="pres">
      <dgm:prSet presAssocID="{85F68844-ADB3-4135-B860-190F7D68F8C3}" presName="diagram" presStyleCnt="0">
        <dgm:presLayoutVars>
          <dgm:dir/>
          <dgm:resizeHandles val="exact"/>
        </dgm:presLayoutVars>
      </dgm:prSet>
      <dgm:spPr/>
    </dgm:pt>
    <dgm:pt modelId="{124AA81A-3D2A-47EC-AC93-0024D10EC405}" type="pres">
      <dgm:prSet presAssocID="{7C46985D-9531-40A8-8B65-3C2F36979311}" presName="node" presStyleLbl="node1" presStyleIdx="0" presStyleCnt="2" custScaleX="82247">
        <dgm:presLayoutVars>
          <dgm:bulletEnabled val="1"/>
        </dgm:presLayoutVars>
      </dgm:prSet>
      <dgm:spPr/>
    </dgm:pt>
    <dgm:pt modelId="{49C68078-5DEF-482D-9B36-AFDD4FEA089C}" type="pres">
      <dgm:prSet presAssocID="{0E15CEF8-1254-4EF1-8A64-E3059AC5E672}" presName="sibTrans" presStyleLbl="sibTrans2D1" presStyleIdx="0" presStyleCnt="1"/>
      <dgm:spPr/>
    </dgm:pt>
    <dgm:pt modelId="{4BA5EC3C-08FB-4BE5-955B-99A8DE5196BC}" type="pres">
      <dgm:prSet presAssocID="{0E15CEF8-1254-4EF1-8A64-E3059AC5E672}" presName="connectorText" presStyleLbl="sibTrans2D1" presStyleIdx="0" presStyleCnt="1"/>
      <dgm:spPr/>
    </dgm:pt>
    <dgm:pt modelId="{4AF6C3B4-7CEA-4F78-B018-55E5E153F57B}" type="pres">
      <dgm:prSet presAssocID="{77E96663-7D9E-4791-ACE8-3D82C5CACCBD}" presName="node" presStyleLbl="node1" presStyleIdx="1" presStyleCnt="2">
        <dgm:presLayoutVars>
          <dgm:bulletEnabled val="1"/>
        </dgm:presLayoutVars>
      </dgm:prSet>
      <dgm:spPr/>
    </dgm:pt>
  </dgm:ptLst>
  <dgm:cxnLst>
    <dgm:cxn modelId="{339FBD05-1A78-42B2-975B-6C0AE015F924}" srcId="{85F68844-ADB3-4135-B860-190F7D68F8C3}" destId="{7C46985D-9531-40A8-8B65-3C2F36979311}" srcOrd="0" destOrd="0" parTransId="{23D01526-FCA1-4087-B052-01368AB15EC2}" sibTransId="{0E15CEF8-1254-4EF1-8A64-E3059AC5E672}"/>
    <dgm:cxn modelId="{E88EA621-CDB7-4FA1-B2BB-01580EC52C4A}" type="presOf" srcId="{7C46985D-9531-40A8-8B65-3C2F36979311}" destId="{124AA81A-3D2A-47EC-AC93-0024D10EC405}" srcOrd="0" destOrd="0" presId="urn:microsoft.com/office/officeart/2005/8/layout/process5"/>
    <dgm:cxn modelId="{568A4D34-EE39-4D9F-8269-D3B66D28431F}" type="presOf" srcId="{77E96663-7D9E-4791-ACE8-3D82C5CACCBD}" destId="{4AF6C3B4-7CEA-4F78-B018-55E5E153F57B}" srcOrd="0" destOrd="0" presId="urn:microsoft.com/office/officeart/2005/8/layout/process5"/>
    <dgm:cxn modelId="{7FF31E39-B0E7-4383-B4EF-13833BFADD23}" type="presOf" srcId="{85F68844-ADB3-4135-B860-190F7D68F8C3}" destId="{22F0C95E-ADE0-4837-BBCF-E026D2A9CC8C}" srcOrd="0" destOrd="0" presId="urn:microsoft.com/office/officeart/2005/8/layout/process5"/>
    <dgm:cxn modelId="{7C2EA471-860C-4A97-A33E-B9D114D921F4}" type="presOf" srcId="{0E15CEF8-1254-4EF1-8A64-E3059AC5E672}" destId="{49C68078-5DEF-482D-9B36-AFDD4FEA089C}" srcOrd="0" destOrd="0" presId="urn:microsoft.com/office/officeart/2005/8/layout/process5"/>
    <dgm:cxn modelId="{1DF62FAE-5FE3-42EF-BF3B-A37064FB2623}" srcId="{85F68844-ADB3-4135-B860-190F7D68F8C3}" destId="{77E96663-7D9E-4791-ACE8-3D82C5CACCBD}" srcOrd="1" destOrd="0" parTransId="{C560342C-9A54-450C-9F1D-819DADA99908}" sibTransId="{821EA713-6606-4773-9F85-62AC7024F8FC}"/>
    <dgm:cxn modelId="{23242FF8-18E6-45D2-B929-C0BF65D4C728}" type="presOf" srcId="{0E15CEF8-1254-4EF1-8A64-E3059AC5E672}" destId="{4BA5EC3C-08FB-4BE5-955B-99A8DE5196BC}" srcOrd="1" destOrd="0" presId="urn:microsoft.com/office/officeart/2005/8/layout/process5"/>
    <dgm:cxn modelId="{CE9431CA-3341-43C1-AE01-EA96A73C7FB7}" type="presParOf" srcId="{22F0C95E-ADE0-4837-BBCF-E026D2A9CC8C}" destId="{124AA81A-3D2A-47EC-AC93-0024D10EC405}" srcOrd="0" destOrd="0" presId="urn:microsoft.com/office/officeart/2005/8/layout/process5"/>
    <dgm:cxn modelId="{B46827D7-3F9D-4DBC-89D4-1AE921806F30}" type="presParOf" srcId="{22F0C95E-ADE0-4837-BBCF-E026D2A9CC8C}" destId="{49C68078-5DEF-482D-9B36-AFDD4FEA089C}" srcOrd="1" destOrd="0" presId="urn:microsoft.com/office/officeart/2005/8/layout/process5"/>
    <dgm:cxn modelId="{47DAF6EA-D1F9-48FB-9D7D-01D52FEA0A48}" type="presParOf" srcId="{49C68078-5DEF-482D-9B36-AFDD4FEA089C}" destId="{4BA5EC3C-08FB-4BE5-955B-99A8DE5196BC}" srcOrd="0" destOrd="0" presId="urn:microsoft.com/office/officeart/2005/8/layout/process5"/>
    <dgm:cxn modelId="{FB0FCD76-4AEF-4731-B988-AFE5B39BCE83}" type="presParOf" srcId="{22F0C95E-ADE0-4837-BBCF-E026D2A9CC8C}" destId="{4AF6C3B4-7CEA-4F78-B018-55E5E153F57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CCFE-A49C-4E84-A532-327637B704AF}">
      <dsp:nvSpPr>
        <dsp:cNvPr id="0" name=""/>
        <dsp:cNvSpPr/>
      </dsp:nvSpPr>
      <dsp:spPr>
        <a:xfrm>
          <a:off x="0" y="341319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Get familiar with CoolTShirts (CTS)</a:t>
          </a:r>
        </a:p>
      </dsp:txBody>
      <dsp:txXfrm>
        <a:off x="36296" y="377615"/>
        <a:ext cx="5908579" cy="670943"/>
      </dsp:txXfrm>
    </dsp:sp>
    <dsp:sp modelId="{E52CC8C8-7AB0-415D-8D0D-3806BF597338}">
      <dsp:nvSpPr>
        <dsp:cNvPr id="0" name=""/>
        <dsp:cNvSpPr/>
      </dsp:nvSpPr>
      <dsp:spPr>
        <a:xfrm>
          <a:off x="0" y="1174134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Campaigns &amp; Sources</a:t>
          </a:r>
        </a:p>
      </dsp:txBody>
      <dsp:txXfrm>
        <a:off x="36296" y="1210430"/>
        <a:ext cx="5908579" cy="670943"/>
      </dsp:txXfrm>
    </dsp:sp>
    <dsp:sp modelId="{DBAA76F3-A6C5-44C0-9DA9-197BBD29CB88}">
      <dsp:nvSpPr>
        <dsp:cNvPr id="0" name=""/>
        <dsp:cNvSpPr/>
      </dsp:nvSpPr>
      <dsp:spPr>
        <a:xfrm>
          <a:off x="0" y="2006949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First-touch Attribution</a:t>
          </a:r>
        </a:p>
      </dsp:txBody>
      <dsp:txXfrm>
        <a:off x="36296" y="2043245"/>
        <a:ext cx="5908579" cy="670943"/>
      </dsp:txXfrm>
    </dsp:sp>
    <dsp:sp modelId="{540FAC1B-9853-484E-9456-332B53067C47}">
      <dsp:nvSpPr>
        <dsp:cNvPr id="0" name=""/>
        <dsp:cNvSpPr/>
      </dsp:nvSpPr>
      <dsp:spPr>
        <a:xfrm>
          <a:off x="0" y="2839765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Last-touch Attribution</a:t>
          </a:r>
        </a:p>
      </dsp:txBody>
      <dsp:txXfrm>
        <a:off x="36296" y="2876061"/>
        <a:ext cx="5908579" cy="670943"/>
      </dsp:txXfrm>
    </dsp:sp>
    <dsp:sp modelId="{1B0F14D9-F73B-4174-A0BC-22FF1E5C6D3F}">
      <dsp:nvSpPr>
        <dsp:cNvPr id="0" name=""/>
        <dsp:cNvSpPr/>
      </dsp:nvSpPr>
      <dsp:spPr>
        <a:xfrm>
          <a:off x="0" y="3672580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First vs. Last</a:t>
          </a:r>
        </a:p>
      </dsp:txBody>
      <dsp:txXfrm>
        <a:off x="36296" y="3708876"/>
        <a:ext cx="5908579" cy="670943"/>
      </dsp:txXfrm>
    </dsp:sp>
    <dsp:sp modelId="{0BBDAA67-A026-4DEE-9BB8-94D9F5A20E43}">
      <dsp:nvSpPr>
        <dsp:cNvPr id="0" name=""/>
        <dsp:cNvSpPr/>
      </dsp:nvSpPr>
      <dsp:spPr>
        <a:xfrm>
          <a:off x="0" y="4505395"/>
          <a:ext cx="598117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Resources</a:t>
          </a:r>
        </a:p>
      </dsp:txBody>
      <dsp:txXfrm>
        <a:off x="36296" y="4541691"/>
        <a:ext cx="5908579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92AE3-E7DC-4290-9B87-96457A803BB0}">
      <dsp:nvSpPr>
        <dsp:cNvPr id="0" name=""/>
        <dsp:cNvSpPr/>
      </dsp:nvSpPr>
      <dsp:spPr>
        <a:xfrm>
          <a:off x="4436" y="145789"/>
          <a:ext cx="1473609" cy="1473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DF609-5F26-4B76-9A1C-0F60FF724AC1}">
      <dsp:nvSpPr>
        <dsp:cNvPr id="0" name=""/>
        <dsp:cNvSpPr/>
      </dsp:nvSpPr>
      <dsp:spPr>
        <a:xfrm>
          <a:off x="4436" y="1756409"/>
          <a:ext cx="4210312" cy="63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CTS sells shirts that are T-shaped and cool.</a:t>
          </a:r>
        </a:p>
      </dsp:txBody>
      <dsp:txXfrm>
        <a:off x="4436" y="1756409"/>
        <a:ext cx="4210312" cy="631546"/>
      </dsp:txXfrm>
    </dsp:sp>
    <dsp:sp modelId="{E4386D85-90DF-4126-A394-684C35041C6C}">
      <dsp:nvSpPr>
        <dsp:cNvPr id="0" name=""/>
        <dsp:cNvSpPr/>
      </dsp:nvSpPr>
      <dsp:spPr>
        <a:xfrm>
          <a:off x="4436" y="2451682"/>
          <a:ext cx="4210312" cy="88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7E8C1-A459-4FE5-95FF-B5D30B60A9DE}">
      <dsp:nvSpPr>
        <dsp:cNvPr id="0" name=""/>
        <dsp:cNvSpPr/>
      </dsp:nvSpPr>
      <dsp:spPr>
        <a:xfrm>
          <a:off x="4951553" y="145789"/>
          <a:ext cx="1473609" cy="1473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1DD6F-873A-4FDA-9EB1-CF7D2D98D262}">
      <dsp:nvSpPr>
        <dsp:cNvPr id="0" name=""/>
        <dsp:cNvSpPr/>
      </dsp:nvSpPr>
      <dsp:spPr>
        <a:xfrm>
          <a:off x="4951553" y="1756409"/>
          <a:ext cx="4210312" cy="63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CTS has been running marketing campaigns to increase website visits and purchases.</a:t>
          </a:r>
        </a:p>
      </dsp:txBody>
      <dsp:txXfrm>
        <a:off x="4951553" y="1756409"/>
        <a:ext cx="4210312" cy="631546"/>
      </dsp:txXfrm>
    </dsp:sp>
    <dsp:sp modelId="{780EC800-7DAF-4D21-9AB1-CB19EE8AF64C}">
      <dsp:nvSpPr>
        <dsp:cNvPr id="0" name=""/>
        <dsp:cNvSpPr/>
      </dsp:nvSpPr>
      <dsp:spPr>
        <a:xfrm>
          <a:off x="4951553" y="2451682"/>
          <a:ext cx="4210312" cy="88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will analyze the data to improve CTS marketing and online presence: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Touch attribution (First and Last)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UTM parameters (campaign and source)</a:t>
          </a:r>
        </a:p>
      </dsp:txBody>
      <dsp:txXfrm>
        <a:off x="4951553" y="2451682"/>
        <a:ext cx="4210312" cy="880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4E0E1-6D3F-4FE7-A46C-F7B094139730}">
      <dsp:nvSpPr>
        <dsp:cNvPr id="0" name=""/>
        <dsp:cNvSpPr/>
      </dsp:nvSpPr>
      <dsp:spPr>
        <a:xfrm>
          <a:off x="560" y="1654540"/>
          <a:ext cx="2039115" cy="101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users that visited CTS were 1,979</a:t>
          </a:r>
        </a:p>
      </dsp:txBody>
      <dsp:txXfrm>
        <a:off x="30422" y="1684402"/>
        <a:ext cx="1979391" cy="959833"/>
      </dsp:txXfrm>
    </dsp:sp>
    <dsp:sp modelId="{008557C2-69EA-4640-8727-EE1DA89B6CDA}">
      <dsp:nvSpPr>
        <dsp:cNvPr id="0" name=""/>
        <dsp:cNvSpPr/>
      </dsp:nvSpPr>
      <dsp:spPr>
        <a:xfrm>
          <a:off x="204471" y="2674098"/>
          <a:ext cx="203911" cy="764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668"/>
              </a:lnTo>
              <a:lnTo>
                <a:pt x="203911" y="764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5237E-580F-4D06-9BFD-0D9ACB001397}">
      <dsp:nvSpPr>
        <dsp:cNvPr id="0" name=""/>
        <dsp:cNvSpPr/>
      </dsp:nvSpPr>
      <dsp:spPr>
        <a:xfrm>
          <a:off x="408383" y="2928987"/>
          <a:ext cx="1631292" cy="1019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of them had a first and last touch.</a:t>
          </a:r>
        </a:p>
      </dsp:txBody>
      <dsp:txXfrm>
        <a:off x="438245" y="2958849"/>
        <a:ext cx="1571568" cy="959833"/>
      </dsp:txXfrm>
    </dsp:sp>
    <dsp:sp modelId="{6517166A-5FEC-4508-8BF8-D91972398CF4}">
      <dsp:nvSpPr>
        <dsp:cNvPr id="0" name=""/>
        <dsp:cNvSpPr/>
      </dsp:nvSpPr>
      <dsp:spPr>
        <a:xfrm>
          <a:off x="2549454" y="1654540"/>
          <a:ext cx="2039115" cy="1019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361 users made a purchase</a:t>
          </a:r>
        </a:p>
      </dsp:txBody>
      <dsp:txXfrm>
        <a:off x="2579316" y="1684402"/>
        <a:ext cx="1979391" cy="959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A81A-3D2A-47EC-AC93-0024D10EC405}">
      <dsp:nvSpPr>
        <dsp:cNvPr id="0" name=""/>
        <dsp:cNvSpPr/>
      </dsp:nvSpPr>
      <dsp:spPr>
        <a:xfrm>
          <a:off x="2760" y="786688"/>
          <a:ext cx="3784565" cy="2760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CoolTShirts can re-invest in 5 campaigns. </a:t>
          </a:r>
        </a:p>
      </dsp:txBody>
      <dsp:txXfrm>
        <a:off x="83623" y="867551"/>
        <a:ext cx="3622839" cy="2599152"/>
      </dsp:txXfrm>
    </dsp:sp>
    <dsp:sp modelId="{49C68078-5DEF-482D-9B36-AFDD4FEA089C}">
      <dsp:nvSpPr>
        <dsp:cNvPr id="0" name=""/>
        <dsp:cNvSpPr/>
      </dsp:nvSpPr>
      <dsp:spPr>
        <a:xfrm>
          <a:off x="4192255" y="1596546"/>
          <a:ext cx="975510" cy="114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192255" y="1824778"/>
        <a:ext cx="682857" cy="684698"/>
      </dsp:txXfrm>
    </dsp:sp>
    <dsp:sp modelId="{4AF6C3B4-7CEA-4F78-B018-55E5E153F57B}">
      <dsp:nvSpPr>
        <dsp:cNvPr id="0" name=""/>
        <dsp:cNvSpPr/>
      </dsp:nvSpPr>
      <dsp:spPr>
        <a:xfrm>
          <a:off x="5627911" y="786688"/>
          <a:ext cx="4601463" cy="276087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Given your findings in the project, which should they pick and why?</a:t>
          </a:r>
        </a:p>
      </dsp:txBody>
      <dsp:txXfrm>
        <a:off x="5708774" y="867551"/>
        <a:ext cx="4439737" cy="259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FF1A-A85D-4789-AE22-D3E62BDBEA2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BD57-7FA4-4013-A0E5-AFC46E9B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two ways to analyze this. We can look at the first-touch and the last-touch.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chart shows the top three campaigns in the first-touch that result in high traffic to the website.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top two campaigns in the last-touch had users who made a purchase.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Therefore, the company should focus on the UTM source and campaign in the charts above to improve marketing and online presence.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different ways to find the CoolTShirts (CTS) website such as through a search engine, clicking on an ad, or through a link in a blog post.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analyze the data to improve the sources (sometimes called channels or touchpoints) online to increase visits to the website.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an ad campaign drives a lot of visits, then those visits are </a:t>
            </a:r>
            <a:r>
              <a:rPr lang="en-US" b="1" dirty="0"/>
              <a:t>attributed</a:t>
            </a:r>
            <a:r>
              <a:rPr lang="en-US" dirty="0"/>
              <a:t> to the ad campaign.  There are two types of touch attributions.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First-touch attribution only considers the first UTM Source for each customer. This is a good way of knowing how visitors initially discover a website.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Last-touch attribution only considers the last UTM Source for each customer. This is a good way of knowing how visitors are drawn back to a website, especially for making a final purchase.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Websites capture that information using </a:t>
            </a:r>
            <a:r>
              <a:rPr lang="en-US" b="1" dirty="0"/>
              <a:t>UTM parameters</a:t>
            </a:r>
            <a:r>
              <a:rPr lang="en-US" dirty="0"/>
              <a:t>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parameters capture when and how a user finds the site.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site owners use special links containing UTM parameters in their ads, blog posts, and other sources. When a user clicks one, a row is added to a database describing their page visit.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campaign in the chart identifies the specific ad or email blast (retargeting-ad or weekly newsletter).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page names in the chart identifies the title of the section of the page that was visited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First-touch attribution only considers the first source for each customer. This is a good way of knowing how visitors initially discover a website.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UTM parameters are a way of tracking visits to a website.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Developers, marketers, and analysts use them to capture information like the time, attribution source, and attribution medium for each user visit.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Based on the chart, both medium and </a:t>
            </a:r>
            <a:r>
              <a:rPr lang="en-US" dirty="0" err="1"/>
              <a:t>nytimes</a:t>
            </a:r>
            <a:r>
              <a:rPr lang="en-US" dirty="0"/>
              <a:t> brought in 31% of the traffic to the CTS website.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visitors came initially from these sources and their corresponding campaigns.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Last-touch attribution only considers the last source for each customer. This is a good way of knowing how visitors are drawn back to a website, especially for making a final purchase.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 are 8 campaigns that were run through 6 different sources.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Based on the chart, both “weekly-newsletter” and “retargeting-ad” brought in 22% of the traffic to the CTS website.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These visitors came back from these campaigns.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Now looking at the 6 sources, both email and Facebook source brought in the highest traffic to the CTS website.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These visitors came back from these sources.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users that visited CTS website was 1,979.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of them came to the website and then came back again.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only 361 made a purchase when they came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DBD57-7FA4-4013-A0E5-AFC46E9B2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17AC-EB94-4C98-BF2D-BFB09C95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5050F-21DA-44FC-8B46-4905C092D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1801-589A-42DF-B31C-BBB2E405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9E43-5721-42B1-AF3F-5B9DB5E1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6ACB-A0CB-47D0-9E20-9AE6C4C3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D25C3B37-054B-47F0-9BBB-809904223A3D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41D7D90-2B4A-4A37-887B-8FE81D75CC12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4887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3FF-75DF-4183-A72D-E4084ACB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21C2-BF99-4942-ADEB-571557B7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98B7-7C83-4ACA-992C-9CB6A94A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CB9A-51A5-4F55-A05C-A4089FCE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7CA2-6C22-4051-8CF6-01FCFAF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55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18F7-AA56-470D-A9B3-8C654EAEB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1FC8A-44FB-42FF-8E06-779A4388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99F2-FF73-4F9C-BDB6-FF2E32E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761-30DB-4DF7-85FC-625F426F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4217-E020-4DD9-BE01-856F7DB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186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17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10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8B90-70E9-4878-ABB0-4C7C79BC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F635-122A-4BDA-BD98-B5C378A2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E86E-6210-4644-9698-065C5FBE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6EB9-B509-4283-AD35-BA3FFB79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0FDE-C5D7-4B0C-BCCE-89F73BDA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E44E415B-2D85-48DD-B52D-DFED20562C97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DCF0D65-647A-46A2-B786-DEE49E35E9B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8991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02C-D615-4372-A164-638C8DE4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B3BC-3B8D-4664-AA02-B8722981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48F-E464-419A-A480-DFF99DDC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5A59-66E0-42DD-A983-D43D80EE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9C21-97CF-4677-9AEF-541E243A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7D04191-D984-42E2-82E5-6E576FAA438D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90344C0-9544-417E-9538-C1DA561B90B0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5935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D19-9925-4B60-BAF6-C0288FB3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F54A-6E69-499F-A249-C7D278FAA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F544-6EA3-4D8E-A7A6-0CB9967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129-5273-4FE9-9D6A-79EE089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AEE9-0CA0-405B-9BF5-AC87804B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1A39-6952-41BE-BDF8-A0412D8C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3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1F9F-FB2E-4153-BC65-A9DB4910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5B65-0AC0-4733-BFAD-75CBAE09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D2DF-A0D1-4165-9440-F944AF89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E3B6-99D1-46EB-8F82-5B73E958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D4A18-82F4-4D5A-923E-762D3814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3006F-14F5-4585-B8FB-2BB640A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2A86F-FB25-4D8F-B339-E6304B8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56AB9-1047-4400-BB1B-1753494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F6EE0228-5117-4644-AED0-8FC7A2721AB7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400FF6A3-1175-428E-803E-91C98A45CE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000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8C3E-079B-4D67-BC20-1304383B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B1CED-8AC6-4674-BF26-485A642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5364D-FC86-4E0C-BC67-BB009F1F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0DB2-2FB3-47C8-BA57-BD2B0A9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87C71397-1886-4E48-9BD5-543ACBDC8969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D3205DA3-8EE3-473C-BA62-9BEF54BACA7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02108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9238-F1BA-490B-A9EE-ECA753F5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3133-1F80-4877-8C67-CB48C38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9032-60B0-4562-9A75-C89997C1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4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DDFF-749D-43F6-B0DA-1070ED6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C764-166E-4B86-88D3-8006A7E3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D2E7-AE36-43E6-A5CC-2646176FC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990-02BA-4B05-AAE5-1F3BAD5E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8D5A-7C82-4102-BB63-38B385C6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A988-583B-492D-A495-ED6BEDB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968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2D3A-6E38-4130-BE88-765FB3DB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C7903-D094-450C-8F9D-AFF9F8B2B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7FDC-A365-404E-A164-CBEC3D97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D8B3-A1F7-431D-8148-AE016632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504F-D03A-4D6D-84F1-4B6D3D08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E019-5AAF-4739-8487-4C36BCA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D6CFA59-72EB-4FFD-B8E4-25C40A3F6951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77C7F14E-FE15-4A56-AB84-65B63B959102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9758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DB174-348C-4E80-84FA-05A3F82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9A56-29C5-4B93-BEDC-900EFC27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649C-7785-4F75-92C9-EC677E5C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0EE6-6D61-4D44-8FC0-E80739F0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0462-C268-441D-AB1C-85263AD64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08A70A8-663C-4A4B-8A82-BF7FF74C7C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561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675" r:id="rId14"/>
    <p:sldLayoutId id="2147483684" r:id="rId15"/>
    <p:sldLayoutId id="214748367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ush-Kumar4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CoolTShirts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ANALYZE DATA WITH SQL</a:t>
            </a:r>
          </a:p>
          <a:p>
            <a:r>
              <a:rPr lang="en-US">
                <a:solidFill>
                  <a:srgbClr val="FFFFFF"/>
                </a:solidFill>
              </a:rPr>
              <a:t>ANKUSH KUMAR</a:t>
            </a:r>
          </a:p>
          <a:p>
            <a:r>
              <a:rPr lang="en-US">
                <a:solidFill>
                  <a:srgbClr val="FFFFFF"/>
                </a:solidFill>
              </a:rPr>
              <a:t>09-04-2020</a:t>
            </a:r>
          </a:p>
        </p:txBody>
      </p:sp>
      <p:pic>
        <p:nvPicPr>
          <p:cNvPr id="3" name="Graphic 2" descr="Shirt">
            <a:extLst>
              <a:ext uri="{FF2B5EF4-FFF2-40B4-BE49-F238E27FC236}">
                <a16:creationId xmlns:a16="http://schemas.microsoft.com/office/drawing/2014/main" id="{DB2E78E4-2E4C-41C1-99C4-5FFF4FBA1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10E0F9-1778-41FC-BDC1-5B3B447F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37" y="2475721"/>
            <a:ext cx="4639736" cy="736282"/>
          </a:xfrm>
        </p:spPr>
        <p:txBody>
          <a:bodyPr/>
          <a:lstStyle/>
          <a:p>
            <a:r>
              <a:rPr lang="en-US" dirty="0"/>
              <a:t>First-touch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82FC1A-E08B-482B-BB87-F9CB8855C6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819173"/>
              </p:ext>
            </p:extLst>
          </p:nvPr>
        </p:nvGraphicFramePr>
        <p:xfrm>
          <a:off x="1036637" y="3320627"/>
          <a:ext cx="4472025" cy="139219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5202">
                  <a:extLst>
                    <a:ext uri="{9D8B030D-6E8A-4147-A177-3AD203B41FA5}">
                      <a16:colId xmlns:a16="http://schemas.microsoft.com/office/drawing/2014/main" val="2994807367"/>
                    </a:ext>
                  </a:extLst>
                </a:gridCol>
                <a:gridCol w="843542">
                  <a:extLst>
                    <a:ext uri="{9D8B030D-6E8A-4147-A177-3AD203B41FA5}">
                      <a16:colId xmlns:a16="http://schemas.microsoft.com/office/drawing/2014/main" val="2350418426"/>
                    </a:ext>
                  </a:extLst>
                </a:gridCol>
                <a:gridCol w="2397971">
                  <a:extLst>
                    <a:ext uri="{9D8B030D-6E8A-4147-A177-3AD203B41FA5}">
                      <a16:colId xmlns:a16="http://schemas.microsoft.com/office/drawing/2014/main" val="48827215"/>
                    </a:ext>
                  </a:extLst>
                </a:gridCol>
                <a:gridCol w="765310">
                  <a:extLst>
                    <a:ext uri="{9D8B030D-6E8A-4147-A177-3AD203B41FA5}">
                      <a16:colId xmlns:a16="http://schemas.microsoft.com/office/drawing/2014/main" val="260206646"/>
                    </a:ext>
                  </a:extLst>
                </a:gridCol>
              </a:tblGrid>
              <a:tr h="553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326297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interview-with-cool-tshirts-founder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904475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nytimes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204860"/>
                  </a:ext>
                </a:extLst>
              </a:tr>
              <a:tr h="27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83193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C947-0EFB-444A-81B5-B34EBC5E3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1573" y="2584345"/>
            <a:ext cx="4639736" cy="736282"/>
          </a:xfrm>
        </p:spPr>
        <p:txBody>
          <a:bodyPr/>
          <a:lstStyle/>
          <a:p>
            <a:r>
              <a:rPr lang="en-US" dirty="0"/>
              <a:t>Last-touch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D06355-C5C5-4981-B432-7809F4A0E5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64833133"/>
              </p:ext>
            </p:extLst>
          </p:nvPr>
        </p:nvGraphicFramePr>
        <p:xfrm>
          <a:off x="6021573" y="3503818"/>
          <a:ext cx="5059363" cy="1121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255">
                  <a:extLst>
                    <a:ext uri="{9D8B030D-6E8A-4147-A177-3AD203B41FA5}">
                      <a16:colId xmlns:a16="http://schemas.microsoft.com/office/drawing/2014/main" val="3768061311"/>
                    </a:ext>
                  </a:extLst>
                </a:gridCol>
                <a:gridCol w="1205977">
                  <a:extLst>
                    <a:ext uri="{9D8B030D-6E8A-4147-A177-3AD203B41FA5}">
                      <a16:colId xmlns:a16="http://schemas.microsoft.com/office/drawing/2014/main" val="3498393814"/>
                    </a:ext>
                  </a:extLst>
                </a:gridCol>
                <a:gridCol w="2024320">
                  <a:extLst>
                    <a:ext uri="{9D8B030D-6E8A-4147-A177-3AD203B41FA5}">
                      <a16:colId xmlns:a16="http://schemas.microsoft.com/office/drawing/2014/main" val="488140327"/>
                    </a:ext>
                  </a:extLst>
                </a:gridCol>
                <a:gridCol w="941811">
                  <a:extLst>
                    <a:ext uri="{9D8B030D-6E8A-4147-A177-3AD203B41FA5}">
                      <a16:colId xmlns:a16="http://schemas.microsoft.com/office/drawing/2014/main" val="4060400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Users Who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Made A Purchase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45689"/>
                  </a:ext>
                </a:extLst>
              </a:tr>
              <a:tr h="17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extLst>
                  <a:ext uri="{0D108BD9-81ED-4DB2-BD59-A6C34878D82A}">
                    <a16:rowId xmlns:a16="http://schemas.microsoft.com/office/drawing/2014/main" val="1650365316"/>
                  </a:ext>
                </a:extLst>
              </a:tr>
              <a:tr h="17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7" marR="7907" marT="7907" marB="0" anchor="ctr"/>
                </a:tc>
                <a:extLst>
                  <a:ext uri="{0D108BD9-81ED-4DB2-BD59-A6C34878D82A}">
                    <a16:rowId xmlns:a16="http://schemas.microsoft.com/office/drawing/2014/main" val="325762314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5B60F462-2B5F-45B1-A03D-06516CDF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First Vs. Last </a:t>
            </a:r>
          </a:p>
        </p:txBody>
      </p:sp>
    </p:spTree>
    <p:extLst>
      <p:ext uri="{BB962C8B-B14F-4D97-AF65-F5344CB8AC3E}">
        <p14:creationId xmlns:p14="http://schemas.microsoft.com/office/powerpoint/2010/main" val="274384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615B-DFDB-4933-A5E6-EAC25826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A093C-28EE-4A81-9CF9-FFF00E467A5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SQL Project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project was from </a:t>
            </a:r>
            <a:r>
              <a:rPr lang="en-US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www.Codecademy.com</a:t>
            </a:r>
            <a:endParaRPr lang="en-US" dirty="0">
              <a:solidFill>
                <a:srgbClr val="0000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</a:rPr>
              <a:t>SQL File &amp; Detail Analytics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Refer to </a:t>
            </a:r>
            <a:r>
              <a:rPr lang="en-US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https://github.com/Ankush-Kumar421</a:t>
            </a:r>
            <a:endParaRPr lang="en-US" dirty="0">
              <a:solidFill>
                <a:srgbClr val="0000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4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PROJECT DETAILS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Content Placeholder 16">
            <a:extLst>
              <a:ext uri="{FF2B5EF4-FFF2-40B4-BE49-F238E27FC236}">
                <a16:creationId xmlns:a16="http://schemas.microsoft.com/office/drawing/2014/main" id="{61666935-5279-480A-92D5-F78D856D2C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75829" y="633875"/>
          <a:ext cx="5981171" cy="559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34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B76057-7BE5-4015-BA6E-C3A92D6C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38D0E1DD-017D-4651-879B-749A69B66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371069"/>
              </p:ext>
            </p:extLst>
          </p:nvPr>
        </p:nvGraphicFramePr>
        <p:xfrm>
          <a:off x="1293542" y="2007219"/>
          <a:ext cx="9166303" cy="347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2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874B1B-959E-455C-91E1-F07434A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Campaigns &amp; Sources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936EA20F-6955-43C1-AC77-6FAA71A58F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2274085"/>
              </p:ext>
            </p:extLst>
          </p:nvPr>
        </p:nvGraphicFramePr>
        <p:xfrm>
          <a:off x="1097281" y="1968503"/>
          <a:ext cx="4998719" cy="26846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4094">
                  <a:extLst>
                    <a:ext uri="{9D8B030D-6E8A-4147-A177-3AD203B41FA5}">
                      <a16:colId xmlns:a16="http://schemas.microsoft.com/office/drawing/2014/main" val="2445256258"/>
                    </a:ext>
                  </a:extLst>
                </a:gridCol>
                <a:gridCol w="2441993">
                  <a:extLst>
                    <a:ext uri="{9D8B030D-6E8A-4147-A177-3AD203B41FA5}">
                      <a16:colId xmlns:a16="http://schemas.microsoft.com/office/drawing/2014/main" val="3215760895"/>
                    </a:ext>
                  </a:extLst>
                </a:gridCol>
                <a:gridCol w="756587">
                  <a:extLst>
                    <a:ext uri="{9D8B030D-6E8A-4147-A177-3AD203B41FA5}">
                      <a16:colId xmlns:a16="http://schemas.microsoft.com/office/drawing/2014/main" val="3335459967"/>
                    </a:ext>
                  </a:extLst>
                </a:gridCol>
                <a:gridCol w="846045">
                  <a:extLst>
                    <a:ext uri="{9D8B030D-6E8A-4147-A177-3AD203B41FA5}">
                      <a16:colId xmlns:a16="http://schemas.microsoft.com/office/drawing/2014/main" val="67037842"/>
                    </a:ext>
                  </a:extLst>
                </a:gridCol>
              </a:tblGrid>
              <a:tr h="409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Campaign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Source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5127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getting-to-know-cool-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408978898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847289408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ten-crazy-cool-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-facts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454516388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retargetting</a:t>
                      </a:r>
                      <a:r>
                        <a:rPr lang="en-US" sz="1200" u="none" strike="noStrike" dirty="0">
                          <a:effectLst/>
                        </a:rPr>
                        <a:t>-campaign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3995368134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retargetting</a:t>
                      </a:r>
                      <a:r>
                        <a:rPr lang="en-US" sz="1200" u="none" strike="noStrike" dirty="0">
                          <a:effectLst/>
                        </a:rPr>
                        <a:t>-ad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3703408623"/>
                  </a:ext>
                </a:extLst>
              </a:tr>
              <a:tr h="409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2958115089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paid-search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561312996"/>
                  </a:ext>
                </a:extLst>
              </a:tr>
              <a:tr h="209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cool-tshirts-search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7" marR="9087" marT="9087" marB="0" anchor="ctr"/>
                </a:tc>
                <a:extLst>
                  <a:ext uri="{0D108BD9-81ED-4DB2-BD59-A6C34878D82A}">
                    <a16:rowId xmlns:a16="http://schemas.microsoft.com/office/drawing/2014/main" val="12139369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2BDB50-0AA9-4051-A77F-E29A01FF01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74576436"/>
              </p:ext>
            </p:extLst>
          </p:nvPr>
        </p:nvGraphicFramePr>
        <p:xfrm>
          <a:off x="7349131" y="2436692"/>
          <a:ext cx="3166931" cy="15688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6931">
                  <a:extLst>
                    <a:ext uri="{9D8B030D-6E8A-4147-A177-3AD203B41FA5}">
                      <a16:colId xmlns:a16="http://schemas.microsoft.com/office/drawing/2014/main" val="4139898299"/>
                    </a:ext>
                  </a:extLst>
                </a:gridCol>
              </a:tblGrid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Page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36649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1 - </a:t>
                      </a:r>
                      <a:r>
                        <a:rPr lang="en-US" sz="1200" u="none" strike="noStrike" dirty="0" err="1">
                          <a:effectLst/>
                        </a:rPr>
                        <a:t>landing_page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515873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2 - </a:t>
                      </a:r>
                      <a:r>
                        <a:rPr lang="en-US" sz="1200" u="none" strike="noStrike" dirty="0" err="1">
                          <a:effectLst/>
                        </a:rPr>
                        <a:t>shopping_cart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467856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3 - checkout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007464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4 - purchase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9430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39DA3F-D343-4442-A4D4-30CEC7190996}"/>
              </a:ext>
            </a:extLst>
          </p:cNvPr>
          <p:cNvSpPr txBox="1"/>
          <p:nvPr/>
        </p:nvSpPr>
        <p:spPr>
          <a:xfrm>
            <a:off x="1097280" y="4928214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CTS is running 8 campaign ads through 6 different sources.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6484C-4336-43D4-BD64-394349ED3108}"/>
              </a:ext>
            </a:extLst>
          </p:cNvPr>
          <p:cNvSpPr txBox="1"/>
          <p:nvPr/>
        </p:nvSpPr>
        <p:spPr>
          <a:xfrm>
            <a:off x="7349130" y="4243166"/>
            <a:ext cx="31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pages on the CTS website.</a:t>
            </a:r>
          </a:p>
        </p:txBody>
      </p:sp>
    </p:spTree>
    <p:extLst>
      <p:ext uri="{BB962C8B-B14F-4D97-AF65-F5344CB8AC3E}">
        <p14:creationId xmlns:p14="http://schemas.microsoft.com/office/powerpoint/2010/main" val="397161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First – Touch Attribution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85AD04-2332-4F1F-A68A-43CBB9AF5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88909"/>
              </p:ext>
            </p:extLst>
          </p:nvPr>
        </p:nvGraphicFramePr>
        <p:xfrm>
          <a:off x="6980663" y="2216354"/>
          <a:ext cx="4114057" cy="240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EB5C8F-F3A8-4327-9DB8-96B13C5C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40699"/>
              </p:ext>
            </p:extLst>
          </p:nvPr>
        </p:nvGraphicFramePr>
        <p:xfrm>
          <a:off x="1097279" y="2216354"/>
          <a:ext cx="5225461" cy="240587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637725">
                  <a:extLst>
                    <a:ext uri="{9D8B030D-6E8A-4147-A177-3AD203B41FA5}">
                      <a16:colId xmlns:a16="http://schemas.microsoft.com/office/drawing/2014/main" val="2168703004"/>
                    </a:ext>
                  </a:extLst>
                </a:gridCol>
                <a:gridCol w="1006295">
                  <a:extLst>
                    <a:ext uri="{9D8B030D-6E8A-4147-A177-3AD203B41FA5}">
                      <a16:colId xmlns:a16="http://schemas.microsoft.com/office/drawing/2014/main" val="2191830296"/>
                    </a:ext>
                  </a:extLst>
                </a:gridCol>
                <a:gridCol w="2683938">
                  <a:extLst>
                    <a:ext uri="{9D8B030D-6E8A-4147-A177-3AD203B41FA5}">
                      <a16:colId xmlns:a16="http://schemas.microsoft.com/office/drawing/2014/main" val="4267276166"/>
                    </a:ext>
                  </a:extLst>
                </a:gridCol>
                <a:gridCol w="897503">
                  <a:extLst>
                    <a:ext uri="{9D8B030D-6E8A-4147-A177-3AD203B41FA5}">
                      <a16:colId xmlns:a16="http://schemas.microsoft.com/office/drawing/2014/main" val="2710523776"/>
                    </a:ext>
                  </a:extLst>
                </a:gridCol>
              </a:tblGrid>
              <a:tr h="546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82469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291851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nytimes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940685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143723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547359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197061"/>
                  </a:ext>
                </a:extLst>
              </a:tr>
              <a:tr h="2730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51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68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2EB51A-4825-4DAD-84F4-A8EBBBE7F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72151"/>
              </p:ext>
            </p:extLst>
          </p:nvPr>
        </p:nvGraphicFramePr>
        <p:xfrm>
          <a:off x="1097280" y="1940312"/>
          <a:ext cx="5180854" cy="2847593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22040">
                  <a:extLst>
                    <a:ext uri="{9D8B030D-6E8A-4147-A177-3AD203B41FA5}">
                      <a16:colId xmlns:a16="http://schemas.microsoft.com/office/drawing/2014/main" val="1775369650"/>
                    </a:ext>
                  </a:extLst>
                </a:gridCol>
                <a:gridCol w="980803">
                  <a:extLst>
                    <a:ext uri="{9D8B030D-6E8A-4147-A177-3AD203B41FA5}">
                      <a16:colId xmlns:a16="http://schemas.microsoft.com/office/drawing/2014/main" val="3833936390"/>
                    </a:ext>
                  </a:extLst>
                </a:gridCol>
                <a:gridCol w="2788170">
                  <a:extLst>
                    <a:ext uri="{9D8B030D-6E8A-4147-A177-3AD203B41FA5}">
                      <a16:colId xmlns:a16="http://schemas.microsoft.com/office/drawing/2014/main" val="2370312798"/>
                    </a:ext>
                  </a:extLst>
                </a:gridCol>
                <a:gridCol w="889841">
                  <a:extLst>
                    <a:ext uri="{9D8B030D-6E8A-4147-A177-3AD203B41FA5}">
                      <a16:colId xmlns:a16="http://schemas.microsoft.com/office/drawing/2014/main" val="3187129813"/>
                    </a:ext>
                  </a:extLst>
                </a:gridCol>
              </a:tblGrid>
              <a:tr h="447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Campaign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7166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weekly-newsletter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1009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275524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retargetting-campaign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873600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getting-to-know-cool-tshirts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764756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ten-crazy-cool-tshirts-facts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16032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interview-with-cool-</a:t>
                      </a:r>
                      <a:r>
                        <a:rPr lang="en-US" sz="1200" u="none" strike="noStrike" dirty="0" err="1">
                          <a:effectLst/>
                        </a:rPr>
                        <a:t>tshirts</a:t>
                      </a:r>
                      <a:r>
                        <a:rPr lang="en-US" sz="1200" u="none" strike="noStrike" dirty="0">
                          <a:effectLst/>
                        </a:rPr>
                        <a:t>-founder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3772867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paid-search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366431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cool-tshirts-search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0751898"/>
                  </a:ext>
                </a:extLst>
              </a:tr>
              <a:tr h="2235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063889"/>
                  </a:ext>
                </a:extLst>
              </a:tr>
              <a:tr h="2078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57017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7672600-2467-4CE5-B829-8C7A09262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78761"/>
              </p:ext>
            </p:extLst>
          </p:nvPr>
        </p:nvGraphicFramePr>
        <p:xfrm>
          <a:off x="6522720" y="1940312"/>
          <a:ext cx="4572000" cy="284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791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2142C-3F7F-490B-8CC1-6FAAA548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45700"/>
              </p:ext>
            </p:extLst>
          </p:nvPr>
        </p:nvGraphicFramePr>
        <p:xfrm>
          <a:off x="1338145" y="1940311"/>
          <a:ext cx="4226313" cy="321155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768091">
                  <a:extLst>
                    <a:ext uri="{9D8B030D-6E8A-4147-A177-3AD203B41FA5}">
                      <a16:colId xmlns:a16="http://schemas.microsoft.com/office/drawing/2014/main" val="2159478482"/>
                    </a:ext>
                  </a:extLst>
                </a:gridCol>
                <a:gridCol w="1106133">
                  <a:extLst>
                    <a:ext uri="{9D8B030D-6E8A-4147-A177-3AD203B41FA5}">
                      <a16:colId xmlns:a16="http://schemas.microsoft.com/office/drawing/2014/main" val="3152296027"/>
                    </a:ext>
                  </a:extLst>
                </a:gridCol>
                <a:gridCol w="2352089">
                  <a:extLst>
                    <a:ext uri="{9D8B030D-6E8A-4147-A177-3AD203B41FA5}">
                      <a16:colId xmlns:a16="http://schemas.microsoft.com/office/drawing/2014/main" val="4287330124"/>
                    </a:ext>
                  </a:extLst>
                </a:gridCol>
              </a:tblGrid>
              <a:tr h="8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UTM 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4753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218495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facebook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2107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nytimes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931290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buzzfeed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467292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067507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498180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266698"/>
                  </a:ext>
                </a:extLst>
              </a:tr>
              <a:tr h="2919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Visits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1,979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6347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A01E31-645D-408E-AB75-1149B6886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059273"/>
              </p:ext>
            </p:extLst>
          </p:nvPr>
        </p:nvGraphicFramePr>
        <p:xfrm>
          <a:off x="6096001" y="1940310"/>
          <a:ext cx="4757854" cy="321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79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F5F-2DA7-43EA-A3D5-4C41025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– Touch Attribution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39035CF-FE86-4F74-98CC-01B2F13FCCC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339586456"/>
              </p:ext>
            </p:extLst>
          </p:nvPr>
        </p:nvGraphicFramePr>
        <p:xfrm>
          <a:off x="605170" y="621039"/>
          <a:ext cx="4589130" cy="560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3FA80A8-4392-4FEE-B3F9-CF786CA7EB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2747148"/>
              </p:ext>
            </p:extLst>
          </p:nvPr>
        </p:nvGraphicFramePr>
        <p:xfrm>
          <a:off x="5443538" y="1973263"/>
          <a:ext cx="5711825" cy="394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4405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2F708-28CB-4C24-962E-A387889B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cap="none"/>
              <a:t>First Vs. Last 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B596F-0CD2-4257-A3A5-7BE7A616D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08021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Widescreen</PresentationFormat>
  <Paragraphs>252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CoolTShirts</vt:lpstr>
      <vt:lpstr>PROJECT DETAILS</vt:lpstr>
      <vt:lpstr>Background</vt:lpstr>
      <vt:lpstr>Campaigns &amp; Sources</vt:lpstr>
      <vt:lpstr>First – Touch Attribution</vt:lpstr>
      <vt:lpstr>Last – Touch Attribution</vt:lpstr>
      <vt:lpstr>Last – Touch Attribution</vt:lpstr>
      <vt:lpstr>Last – Touch Attribution</vt:lpstr>
      <vt:lpstr>First Vs. Last </vt:lpstr>
      <vt:lpstr>First Vs. Last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2020-09-05T23:40:54Z</dcterms:created>
  <dcterms:modified xsi:type="dcterms:W3CDTF">2020-09-05T23:42:55Z</dcterms:modified>
</cp:coreProperties>
</file>