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1"/>
  </p:notesMasterIdLst>
  <p:sldIdLst>
    <p:sldId id="277" r:id="rId5"/>
    <p:sldId id="278" r:id="rId6"/>
    <p:sldId id="279" r:id="rId7"/>
    <p:sldId id="280" r:id="rId8"/>
    <p:sldId id="281" r:id="rId9"/>
    <p:sldId id="287" r:id="rId10"/>
    <p:sldId id="288" r:id="rId11"/>
    <p:sldId id="264" r:id="rId12"/>
    <p:sldId id="290" r:id="rId13"/>
    <p:sldId id="284" r:id="rId14"/>
    <p:sldId id="274" r:id="rId15"/>
    <p:sldId id="273" r:id="rId16"/>
    <p:sldId id="275" r:id="rId17"/>
    <p:sldId id="286" r:id="rId18"/>
    <p:sldId id="28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DB31D-3EDB-3A4C-9810-0A51CF8F492B}"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1BA25-45AC-0C48-96BD-5DDCEEC5AF57}" type="slidenum">
              <a:rPr lang="en-US" smtClean="0"/>
              <a:t>‹#›</a:t>
            </a:fld>
            <a:endParaRPr lang="en-US" dirty="0"/>
          </a:p>
        </p:txBody>
      </p:sp>
    </p:spTree>
    <p:extLst>
      <p:ext uri="{BB962C8B-B14F-4D97-AF65-F5344CB8AC3E}">
        <p14:creationId xmlns:p14="http://schemas.microsoft.com/office/powerpoint/2010/main" val="376670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1882753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84237701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50864751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39754570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130122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7704225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237907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10959424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3782554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FED5AE-62FF-41D3-952B-067FA66380DF}"/>
              </a:ext>
            </a:extLst>
          </p:cNvPr>
          <p:cNvSpPr>
            <a:spLocks noGrp="1"/>
          </p:cNvSpPr>
          <p:nvPr>
            <p:ph type="pic" sz="quarter" idx="10"/>
          </p:nvPr>
        </p:nvSpPr>
        <p:spPr>
          <a:xfrm>
            <a:off x="-85" y="-4763"/>
            <a:ext cx="5021348" cy="685800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677778" y="457201"/>
            <a:ext cx="4776538" cy="2285999"/>
          </a:xfrm>
          <a:solidFill>
            <a:schemeClr val="tx1">
              <a:alpha val="92000"/>
            </a:schemeClr>
          </a:solidFill>
        </p:spPr>
        <p:txBody>
          <a:bodyPr lIns="457200" anchor="ctr">
            <a:noAutofit/>
          </a:bodyPr>
          <a:lstStyle>
            <a:lvl1pPr>
              <a:defRPr sz="60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6096000" y="1484357"/>
            <a:ext cx="5259388" cy="4442153"/>
          </a:xfrm>
        </p:spPr>
        <p:txBody>
          <a:bodyPr>
            <a:normAutofit/>
          </a:bodyPr>
          <a:lstStyle>
            <a:lvl1pPr marL="0" indent="0">
              <a:lnSpc>
                <a:spcPct val="100000"/>
              </a:lnSpc>
              <a:buNone/>
              <a:defRPr sz="2400">
                <a:solidFill>
                  <a:schemeClr val="bg2"/>
                </a:solidFill>
                <a:latin typeface="+mj-lt"/>
              </a:defRPr>
            </a:lvl1pPr>
            <a:lvl2pPr marL="457200" indent="0">
              <a:lnSpc>
                <a:spcPct val="100000"/>
              </a:lnSpc>
              <a:buNone/>
              <a:defRPr sz="2000">
                <a:solidFill>
                  <a:schemeClr val="bg2"/>
                </a:solidFill>
                <a:latin typeface="+mj-lt"/>
              </a:defRPr>
            </a:lvl2pPr>
            <a:lvl3pPr marL="914400" indent="0">
              <a:lnSpc>
                <a:spcPct val="100000"/>
              </a:lnSpc>
              <a:buNone/>
              <a:defRPr sz="1800">
                <a:solidFill>
                  <a:schemeClr val="bg2"/>
                </a:solidFill>
                <a:latin typeface="+mj-lt"/>
              </a:defRPr>
            </a:lvl3pPr>
            <a:lvl4pPr marL="1371600" indent="0">
              <a:lnSpc>
                <a:spcPct val="100000"/>
              </a:lnSpc>
              <a:buNone/>
              <a:defRPr sz="1600">
                <a:solidFill>
                  <a:schemeClr val="bg2"/>
                </a:solidFill>
                <a:latin typeface="+mj-lt"/>
              </a:defRPr>
            </a:lvl4pPr>
            <a:lvl5pPr marL="1828800" indent="0">
              <a:lnSpc>
                <a:spcPct val="100000"/>
              </a:lnSpc>
              <a:buNone/>
              <a:defRPr sz="1600">
                <a:solidFill>
                  <a:schemeClr val="bg2"/>
                </a:solidFill>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D6C26EFF-CEA6-4978-A83B-400BFB2B863D}"/>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4">
            <a:extLst>
              <a:ext uri="{FF2B5EF4-FFF2-40B4-BE49-F238E27FC236}">
                <a16:creationId xmlns:a16="http://schemas.microsoft.com/office/drawing/2014/main" id="{0FC19E3C-A9EA-4809-9D98-B4C1EB8B35B8}"/>
              </a:ext>
            </a:extLst>
          </p:cNvPr>
          <p:cNvSpPr>
            <a:spLocks noGrp="1"/>
          </p:cNvSpPr>
          <p:nvPr>
            <p:ph type="ftr" sz="quarter" idx="12"/>
          </p:nvPr>
        </p:nvSpPr>
        <p:spPr>
          <a:xfrm>
            <a:off x="6096000" y="6356350"/>
            <a:ext cx="2057400" cy="365125"/>
          </a:xfrm>
        </p:spPr>
        <p:txBody>
          <a:bodyPr/>
          <a:lstStyle>
            <a:lvl1pPr algn="l">
              <a:defRPr/>
            </a:lvl1pPr>
          </a:lstStyle>
          <a:p>
            <a:r>
              <a:rPr lang="en-US" dirty="0"/>
              <a:t>Presentation title</a:t>
            </a:r>
          </a:p>
        </p:txBody>
      </p:sp>
      <p:sp>
        <p:nvSpPr>
          <p:cNvPr id="8" name="Slide Number Placeholder 5">
            <a:extLst>
              <a:ext uri="{FF2B5EF4-FFF2-40B4-BE49-F238E27FC236}">
                <a16:creationId xmlns:a16="http://schemas.microsoft.com/office/drawing/2014/main" id="{973FE4BB-3117-49A2-8624-3E68B8119241}"/>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98914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0B994C-A700-4648-A4D6-B500A702200B}"/>
              </a:ext>
            </a:extLst>
          </p:cNvPr>
          <p:cNvSpPr/>
          <p:nvPr userDrawn="1"/>
        </p:nvSpPr>
        <p:spPr>
          <a:xfrm>
            <a:off x="4467069" y="1754155"/>
            <a:ext cx="7724931" cy="51038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6169D4C1-82D6-4206-B0E8-AF62D6F09BE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754155 h 6858000"/>
              <a:gd name="connsiteX3" fmla="*/ 4467070 w 12192000"/>
              <a:gd name="connsiteY3" fmla="*/ 1754155 h 6858000"/>
              <a:gd name="connsiteX4" fmla="*/ 446707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754155"/>
                </a:lnTo>
                <a:lnTo>
                  <a:pt x="4467070" y="1754155"/>
                </a:lnTo>
                <a:lnTo>
                  <a:pt x="446707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67404" y="2335342"/>
            <a:ext cx="6580584" cy="1951037"/>
          </a:xfrm>
        </p:spPr>
        <p:txBody>
          <a:bodyPr anchor="t" anchorCtr="0"/>
          <a:lstStyle>
            <a:lvl1pPr algn="l">
              <a:defRPr sz="6000">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5942894" y="4286379"/>
            <a:ext cx="4093029" cy="1642473"/>
          </a:xfrm>
        </p:spPr>
        <p:txBody>
          <a:bodyPr>
            <a:normAutofit/>
          </a:bodyPr>
          <a:lstStyle>
            <a:lvl1pPr marL="0" indent="0" algn="l">
              <a:lnSpc>
                <a:spcPct val="100000"/>
              </a:lnSpc>
              <a:buNone/>
              <a:defRPr sz="18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4814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an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2031C9-0B4C-44DA-907A-9CB143407732}"/>
              </a:ext>
            </a:extLst>
          </p:cNvPr>
          <p:cNvSpPr>
            <a:spLocks noGrp="1"/>
          </p:cNvSpPr>
          <p:nvPr>
            <p:ph type="pic" sz="quarter" idx="10"/>
          </p:nvPr>
        </p:nvSpPr>
        <p:spPr>
          <a:xfrm>
            <a:off x="6095999" y="0"/>
            <a:ext cx="6096001"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11" y="876926"/>
            <a:ext cx="5079113" cy="1356607"/>
          </a:xfrm>
        </p:spPr>
        <p:txBody>
          <a:bodyPr anchor="t" anchorCtr="0">
            <a:normAutofit/>
          </a:bodyPr>
          <a:lstStyle>
            <a:lvl1pPr>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10" y="2233534"/>
            <a:ext cx="4205990" cy="2833142"/>
          </a:xfrm>
        </p:spPr>
        <p:txBody>
          <a:bodyPr>
            <a:norm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DE23592C-4E26-184A-AAED-41EC35AFF551}"/>
              </a:ext>
            </a:extLst>
          </p:cNvPr>
          <p:cNvCxnSpPr/>
          <p:nvPr userDrawn="1"/>
        </p:nvCxnSpPr>
        <p:spPr>
          <a:xfrm>
            <a:off x="0" y="5711252"/>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B68C5F28-837A-4354-8BA4-A994BD1D699D}"/>
              </a:ext>
            </a:extLst>
          </p:cNvPr>
          <p:cNvSpPr>
            <a:spLocks noGrp="1"/>
          </p:cNvSpPr>
          <p:nvPr>
            <p:ph type="ftr" sz="quarter" idx="11"/>
          </p:nvPr>
        </p:nvSpPr>
        <p:spPr>
          <a:xfrm>
            <a:off x="2808890" y="6356350"/>
            <a:ext cx="3108434" cy="365125"/>
          </a:xfrm>
        </p:spPr>
        <p:txBody>
          <a:bodyPr/>
          <a:lstStyle>
            <a:lvl1pPr algn="r">
              <a:defRPr>
                <a:latin typeface="+mn-lt"/>
              </a:defRPr>
            </a:lvl1pPr>
          </a:lstStyle>
          <a:p>
            <a:r>
              <a:rPr lang="en-US"/>
              <a:t>Presentation title</a:t>
            </a:r>
            <a:endParaRPr lang="en-US" dirty="0"/>
          </a:p>
        </p:txBody>
      </p:sp>
      <p:sp>
        <p:nvSpPr>
          <p:cNvPr id="9" name="Slide Number Placeholder 5">
            <a:extLst>
              <a:ext uri="{FF2B5EF4-FFF2-40B4-BE49-F238E27FC236}">
                <a16:creationId xmlns:a16="http://schemas.microsoft.com/office/drawing/2014/main" id="{A6EDF98A-063D-47C8-8D91-A223F9955260}"/>
              </a:ext>
            </a:extLst>
          </p:cNvPr>
          <p:cNvSpPr>
            <a:spLocks noGrp="1"/>
          </p:cNvSpPr>
          <p:nvPr>
            <p:ph type="sldNum" sz="quarter" idx="4"/>
          </p:nvPr>
        </p:nvSpPr>
        <p:spPr>
          <a:xfrm>
            <a:off x="10713308" y="6356350"/>
            <a:ext cx="1097692" cy="365125"/>
          </a:xfrm>
          <a:prstGeom prst="rect">
            <a:avLst/>
          </a:prstGeom>
        </p:spPr>
        <p:txBody>
          <a:bodyPr vert="horz" lIns="91440" tIns="45720" rIns="91440" bIns="45720" rtlCol="0" anchor="ctr"/>
          <a:lstStyle>
            <a:lvl1pPr algn="r">
              <a:defRPr sz="1200">
                <a:solidFill>
                  <a:schemeClr val="bg1"/>
                </a:solidFill>
                <a:latin typeface="+mn-lt"/>
              </a:defRPr>
            </a:lvl1pPr>
          </a:lstStyle>
          <a:p>
            <a:fld id="{294A09A9-5501-47C1-A89A-A340965A2BE2}" type="slidenum">
              <a:rPr lang="en-US" smtClean="0"/>
              <a:pPr/>
              <a:t>‹#›</a:t>
            </a:fld>
            <a:endParaRPr lang="en-US" dirty="0"/>
          </a:p>
        </p:txBody>
      </p:sp>
      <p:sp>
        <p:nvSpPr>
          <p:cNvPr id="11" name="Date Placeholder 3">
            <a:extLst>
              <a:ext uri="{FF2B5EF4-FFF2-40B4-BE49-F238E27FC236}">
                <a16:creationId xmlns:a16="http://schemas.microsoft.com/office/drawing/2014/main" id="{042684A6-77E9-406F-A431-4C57DCAE62A7}"/>
              </a:ext>
            </a:extLst>
          </p:cNvPr>
          <p:cNvSpPr>
            <a:spLocks noGrp="1"/>
          </p:cNvSpPr>
          <p:nvPr>
            <p:ph type="dt" sz="half" idx="2"/>
          </p:nvPr>
        </p:nvSpPr>
        <p:spPr>
          <a:xfrm>
            <a:off x="381000" y="6356350"/>
            <a:ext cx="1954427"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20XX</a:t>
            </a:r>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376629" y="611455"/>
            <a:ext cx="10646275" cy="1356607"/>
          </a:xfrm>
        </p:spPr>
        <p:txBody>
          <a:bodyPr anchor="t" anchorCtr="0">
            <a:normAutofit/>
          </a:bodyPr>
          <a:lstStyle>
            <a:lvl1pPr algn="l">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370390" y="1883664"/>
            <a:ext cx="11386181" cy="4352544"/>
          </a:xfrm>
        </p:spPr>
        <p:txBody>
          <a:bodyPr>
            <a:normAutofit/>
          </a:bodyPr>
          <a:lstStyle>
            <a:lvl1pPr marL="0" indent="0" algn="l">
              <a:buNone/>
              <a:defRPr sz="2400">
                <a:solidFill>
                  <a:schemeClr val="tx2"/>
                </a:solidFill>
                <a:latin typeface="+mj-lt"/>
              </a:defRPr>
            </a:lvl1pPr>
            <a:lvl2pPr marL="457200" indent="0" algn="l">
              <a:buNone/>
              <a:defRPr sz="2000">
                <a:solidFill>
                  <a:schemeClr val="tx2"/>
                </a:solidFill>
                <a:latin typeface="+mj-lt"/>
              </a:defRPr>
            </a:lvl2pPr>
            <a:lvl3pPr marL="914400" indent="0" algn="l">
              <a:buNone/>
              <a:defRPr sz="1800">
                <a:solidFill>
                  <a:schemeClr val="tx2"/>
                </a:solidFill>
                <a:latin typeface="+mj-lt"/>
              </a:defRPr>
            </a:lvl3pPr>
            <a:lvl4pPr marL="1371600" indent="0" algn="l">
              <a:buNone/>
              <a:defRPr sz="1600">
                <a:solidFill>
                  <a:schemeClr val="tx2"/>
                </a:solidFill>
                <a:latin typeface="+mj-lt"/>
              </a:defRPr>
            </a:lvl4pPr>
            <a:lvl5pPr marL="1828800" indent="0" algn="l">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458DC-876E-488A-944B-22A18113BE07}"/>
              </a:ext>
            </a:extLst>
          </p:cNvPr>
          <p:cNvSpPr>
            <a:spLocks noGrp="1"/>
          </p:cNvSpPr>
          <p:nvPr>
            <p:ph type="dt" sz="half" idx="10"/>
          </p:nvPr>
        </p:nvSpPr>
        <p:spPr>
          <a:xfrm>
            <a:off x="381000" y="6356350"/>
            <a:ext cx="2743200" cy="365125"/>
          </a:xfrm>
        </p:spPr>
        <p:txBody>
          <a:bodyPr/>
          <a:lstStyle>
            <a:lvl1pPr>
              <a:defRPr>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5D8DA1A0-979E-4983-A719-E249D39F2257}"/>
              </a:ext>
            </a:extLst>
          </p:cNvPr>
          <p:cNvSpPr>
            <a:spLocks noGrp="1"/>
          </p:cNvSpPr>
          <p:nvPr>
            <p:ph type="ftr" sz="quarter" idx="11"/>
          </p:nvPr>
        </p:nvSpPr>
        <p:spPr>
          <a:xfrm>
            <a:off x="4038600" y="6356350"/>
            <a:ext cx="4114800" cy="365125"/>
          </a:xfrm>
        </p:spPr>
        <p:txBody>
          <a:bodyPr/>
          <a:lstStyle>
            <a:lvl1pPr>
              <a:defRPr>
                <a:latin typeface="+mn-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1C9D0CB-E1A8-47F0-B2C6-6F370F7EC383}"/>
              </a:ext>
            </a:extLst>
          </p:cNvPr>
          <p:cNvSpPr>
            <a:spLocks noGrp="1"/>
          </p:cNvSpPr>
          <p:nvPr>
            <p:ph type="sldNum" sz="quarter" idx="12"/>
          </p:nvPr>
        </p:nvSpPr>
        <p:spPr>
          <a:xfrm>
            <a:off x="10713308" y="6356350"/>
            <a:ext cx="1097692" cy="365125"/>
          </a:xfrm>
        </p:spPr>
        <p:txBody>
          <a:bodyPr/>
          <a:lstStyle>
            <a:lvl1pPr>
              <a:defRPr>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94078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F0C0123-3B3C-46FD-A0A1-ADA5035076E7}"/>
              </a:ext>
            </a:extLst>
          </p:cNvPr>
          <p:cNvSpPr>
            <a:spLocks noGrp="1"/>
          </p:cNvSpPr>
          <p:nvPr>
            <p:ph type="pic" sz="quarter" idx="10"/>
          </p:nvPr>
        </p:nvSpPr>
        <p:spPr>
          <a:xfrm>
            <a:off x="0" y="0"/>
            <a:ext cx="12192000"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 y="2631132"/>
            <a:ext cx="11118272" cy="1662546"/>
          </a:xfrm>
          <a:solidFill>
            <a:schemeClr val="tx1">
              <a:alpha val="89000"/>
            </a:schemeClr>
          </a:solidFill>
        </p:spPr>
        <p:txBody>
          <a:bodyPr lIns="914400" anchor="ctr" anchorCtr="0"/>
          <a:lstStyle>
            <a:lvl1pPr>
              <a:defRPr sz="6000">
                <a:solidFill>
                  <a:schemeClr val="bg1"/>
                </a:solidFill>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8200" y="4593635"/>
            <a:ext cx="9926782" cy="1662546"/>
          </a:xfrm>
        </p:spPr>
        <p:txBody>
          <a:bodyPr/>
          <a:lstStyle>
            <a:lvl1pPr marL="0" indent="0">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6E747029-9859-DC45-9A77-7E1D4D104189}"/>
              </a:ext>
            </a:extLst>
          </p:cNvPr>
          <p:cNvCxnSpPr>
            <a:cxnSpLocks/>
          </p:cNvCxnSpPr>
          <p:nvPr userDrawn="1"/>
        </p:nvCxnSpPr>
        <p:spPr>
          <a:xfrm>
            <a:off x="7605486" y="6256186"/>
            <a:ext cx="45865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96DEBBF3-C67B-47A9-B715-36E7E467ECA6}"/>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4">
            <a:extLst>
              <a:ext uri="{FF2B5EF4-FFF2-40B4-BE49-F238E27FC236}">
                <a16:creationId xmlns:a16="http://schemas.microsoft.com/office/drawing/2014/main" id="{E476355C-0230-4853-AF11-0A1B0AD8EB8D}"/>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5">
            <a:extLst>
              <a:ext uri="{FF2B5EF4-FFF2-40B4-BE49-F238E27FC236}">
                <a16:creationId xmlns:a16="http://schemas.microsoft.com/office/drawing/2014/main" id="{D0A15523-9DC0-4DB6-AAB5-709BE171FB04}"/>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182AD2A-0ECB-4BEA-B4FC-8A8041F4FF18}"/>
              </a:ext>
            </a:extLst>
          </p:cNvPr>
          <p:cNvSpPr>
            <a:spLocks noGrp="1"/>
          </p:cNvSpPr>
          <p:nvPr>
            <p:ph type="pic" sz="quarter" idx="10"/>
          </p:nvPr>
        </p:nvSpPr>
        <p:spPr>
          <a:xfrm>
            <a:off x="0" y="3912238"/>
            <a:ext cx="12199673"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831850" y="676650"/>
            <a:ext cx="10515600" cy="1252163"/>
          </a:xfrm>
        </p:spPr>
        <p:txBody>
          <a:bodyPr anchor="ctr" anchorCtr="0"/>
          <a:lstStyle>
            <a:lvl1pPr>
              <a:defRPr sz="6000">
                <a:solidFill>
                  <a:schemeClr val="tx1"/>
                </a:solidFill>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1850" y="1928813"/>
            <a:ext cx="10515600" cy="1645660"/>
          </a:xfrm>
        </p:spPr>
        <p:txBody>
          <a:bodyPr/>
          <a:lstStyle>
            <a:lvl1pPr marL="0" indent="0">
              <a:lnSpc>
                <a:spcPct val="100000"/>
              </a:lnSpc>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96333DBA-ED5F-B346-8E4B-C25112DBA651}"/>
              </a:ext>
            </a:extLst>
          </p:cNvPr>
          <p:cNvCxnSpPr>
            <a:cxnSpLocks/>
          </p:cNvCxnSpPr>
          <p:nvPr userDrawn="1"/>
        </p:nvCxnSpPr>
        <p:spPr>
          <a:xfrm rot="16200000">
            <a:off x="10505786" y="-1017238"/>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D41C68D-A186-4D75-82A5-8C2768B18462}"/>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6">
            <a:extLst>
              <a:ext uri="{FF2B5EF4-FFF2-40B4-BE49-F238E27FC236}">
                <a16:creationId xmlns:a16="http://schemas.microsoft.com/office/drawing/2014/main" id="{88CEBD28-6BC1-4BA2-9AB9-287381DFB668}"/>
              </a:ext>
            </a:extLst>
          </p:cNvPr>
          <p:cNvSpPr>
            <a:spLocks noGrp="1"/>
          </p:cNvSpPr>
          <p:nvPr>
            <p:ph type="ftr" sz="quarter" idx="12"/>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0" name="Slide Number Placeholder 7">
            <a:extLst>
              <a:ext uri="{FF2B5EF4-FFF2-40B4-BE49-F238E27FC236}">
                <a16:creationId xmlns:a16="http://schemas.microsoft.com/office/drawing/2014/main" id="{F89D9479-2604-412D-9703-94A042E59FB4}"/>
              </a:ext>
            </a:extLst>
          </p:cNvPr>
          <p:cNvSpPr>
            <a:spLocks noGrp="1"/>
          </p:cNvSpPr>
          <p:nvPr>
            <p:ph type="sldNum" sz="quarter" idx="13"/>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6792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7435119" y="3846786"/>
            <a:ext cx="4137288" cy="2253977"/>
          </a:xfrm>
        </p:spPr>
        <p:txBody>
          <a:bodyPr anchor="t" anchorCtr="0">
            <a:noAutofit/>
          </a:bodyPr>
          <a:lstStyle>
            <a:lvl1pPr>
              <a:defRPr sz="60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7615000"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art Placeholder 15">
            <a:extLst>
              <a:ext uri="{FF2B5EF4-FFF2-40B4-BE49-F238E27FC236}">
                <a16:creationId xmlns:a16="http://schemas.microsoft.com/office/drawing/2014/main" id="{575A85FE-F25A-AA48-9533-535C917EBFBE}"/>
              </a:ext>
            </a:extLst>
          </p:cNvPr>
          <p:cNvSpPr>
            <a:spLocks noGrp="1"/>
          </p:cNvSpPr>
          <p:nvPr>
            <p:ph type="chart" sz="quarter" idx="14"/>
          </p:nvPr>
        </p:nvSpPr>
        <p:spPr>
          <a:xfrm>
            <a:off x="374650" y="173736"/>
            <a:ext cx="6761163" cy="5740400"/>
          </a:xfrm>
        </p:spPr>
        <p:txBody>
          <a:bodyPr/>
          <a:lstStyle>
            <a:lvl1pPr>
              <a:defRPr>
                <a:latin typeface="+mn-lt"/>
              </a:defRPr>
            </a:lvl1pPr>
          </a:lstStyle>
          <a:p>
            <a:r>
              <a:rPr lang="en-US"/>
              <a:t>Click icon to add chart</a:t>
            </a:r>
            <a:endParaRPr lang="en-US" dirty="0"/>
          </a:p>
        </p:txBody>
      </p:sp>
      <p:sp>
        <p:nvSpPr>
          <p:cNvPr id="5" name="Date Placeholder 2">
            <a:extLst>
              <a:ext uri="{FF2B5EF4-FFF2-40B4-BE49-F238E27FC236}">
                <a16:creationId xmlns:a16="http://schemas.microsoft.com/office/drawing/2014/main" id="{22378FC3-0625-417F-9504-AB7309504767}"/>
              </a:ext>
            </a:extLst>
          </p:cNvPr>
          <p:cNvSpPr>
            <a:spLocks noGrp="1"/>
          </p:cNvSpPr>
          <p:nvPr>
            <p:ph type="dt" sz="half" idx="15"/>
          </p:nvPr>
        </p:nvSpPr>
        <p:spPr>
          <a:xfrm>
            <a:off x="381000" y="6356350"/>
            <a:ext cx="2743200" cy="365125"/>
          </a:xfrm>
        </p:spPr>
        <p:txBody>
          <a:bodyPr/>
          <a:lstStyle/>
          <a:p>
            <a:r>
              <a:rPr lang="en-US" dirty="0"/>
              <a:t>20XX</a:t>
            </a:r>
          </a:p>
        </p:txBody>
      </p:sp>
      <p:sp>
        <p:nvSpPr>
          <p:cNvPr id="6" name="Footer Placeholder 3">
            <a:extLst>
              <a:ext uri="{FF2B5EF4-FFF2-40B4-BE49-F238E27FC236}">
                <a16:creationId xmlns:a16="http://schemas.microsoft.com/office/drawing/2014/main" id="{BF811660-F20D-49FF-9445-C36E49BD31DE}"/>
              </a:ext>
            </a:extLst>
          </p:cNvPr>
          <p:cNvSpPr>
            <a:spLocks noGrp="1"/>
          </p:cNvSpPr>
          <p:nvPr>
            <p:ph type="ftr" sz="quarter" idx="16"/>
          </p:nvPr>
        </p:nvSpPr>
        <p:spPr>
          <a:xfrm>
            <a:off x="4038600" y="6356350"/>
            <a:ext cx="4114800" cy="365125"/>
          </a:xfrm>
        </p:spPr>
        <p:txBody>
          <a:bodyPr/>
          <a:lstStyle/>
          <a:p>
            <a:r>
              <a:rPr lang="en-US" dirty="0"/>
              <a:t>Presentation title</a:t>
            </a:r>
          </a:p>
        </p:txBody>
      </p:sp>
      <p:sp>
        <p:nvSpPr>
          <p:cNvPr id="7" name="Slide Number Placeholder 4">
            <a:extLst>
              <a:ext uri="{FF2B5EF4-FFF2-40B4-BE49-F238E27FC236}">
                <a16:creationId xmlns:a16="http://schemas.microsoft.com/office/drawing/2014/main" id="{9252CDD4-236D-4E0B-B7E5-1299FC84FC97}"/>
              </a:ext>
            </a:extLst>
          </p:cNvPr>
          <p:cNvSpPr>
            <a:spLocks noGrp="1"/>
          </p:cNvSpPr>
          <p:nvPr>
            <p:ph type="sldNum" sz="quarter" idx="17"/>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02303" y="3663846"/>
            <a:ext cx="4385565" cy="2235016"/>
          </a:xfrm>
        </p:spPr>
        <p:txBody>
          <a:bodyPr anchor="t" anchorCtr="0">
            <a:normAutofit/>
          </a:bodyPr>
          <a:lstStyle>
            <a:lvl1pPr algn="l">
              <a:defRPr sz="54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4523214"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039E4E5-7FFE-CC4B-8842-71AE4FA8604C}"/>
              </a:ext>
            </a:extLst>
          </p:cNvPr>
          <p:cNvSpPr>
            <a:spLocks noGrp="1"/>
          </p:cNvSpPr>
          <p:nvPr>
            <p:ph type="body" sz="quarter" idx="13"/>
          </p:nvPr>
        </p:nvSpPr>
        <p:spPr>
          <a:xfrm>
            <a:off x="5789850" y="3667020"/>
            <a:ext cx="5564845" cy="2235016"/>
          </a:xfrm>
        </p:spPr>
        <p:txBody>
          <a:bodyPr>
            <a:no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130245D5-FEED-9942-BB36-B4B0944B9E5A}"/>
              </a:ext>
            </a:extLst>
          </p:cNvPr>
          <p:cNvSpPr>
            <a:spLocks noGrp="1"/>
          </p:cNvSpPr>
          <p:nvPr>
            <p:ph type="pic" sz="quarter" idx="14"/>
          </p:nvPr>
        </p:nvSpPr>
        <p:spPr>
          <a:xfrm>
            <a:off x="5789613" y="549275"/>
            <a:ext cx="2555875" cy="2838450"/>
          </a:xfrm>
        </p:spPr>
        <p:txBody>
          <a:bodyPr/>
          <a:lstStyle/>
          <a:p>
            <a:r>
              <a:rPr lang="en-US"/>
              <a:t>Click icon to add picture</a:t>
            </a:r>
            <a:endParaRPr lang="en-US" dirty="0"/>
          </a:p>
        </p:txBody>
      </p:sp>
      <p:sp>
        <p:nvSpPr>
          <p:cNvPr id="11" name="Picture Placeholder 3">
            <a:extLst>
              <a:ext uri="{FF2B5EF4-FFF2-40B4-BE49-F238E27FC236}">
                <a16:creationId xmlns:a16="http://schemas.microsoft.com/office/drawing/2014/main" id="{5EE6AB47-FCD9-0E4A-8E1D-B4C8D134BB3C}"/>
              </a:ext>
            </a:extLst>
          </p:cNvPr>
          <p:cNvSpPr>
            <a:spLocks noGrp="1"/>
          </p:cNvSpPr>
          <p:nvPr>
            <p:ph type="pic" sz="quarter" idx="15"/>
          </p:nvPr>
        </p:nvSpPr>
        <p:spPr>
          <a:xfrm>
            <a:off x="8798820" y="549275"/>
            <a:ext cx="2555875" cy="2838450"/>
          </a:xfrm>
        </p:spPr>
        <p:txBody>
          <a:bodyPr/>
          <a:lstStyle/>
          <a:p>
            <a:r>
              <a:rPr lang="en-US"/>
              <a:t>Click icon to add picture</a:t>
            </a:r>
            <a:endParaRPr lang="en-US" dirty="0"/>
          </a:p>
        </p:txBody>
      </p:sp>
      <p:sp>
        <p:nvSpPr>
          <p:cNvPr id="12" name="Rectangle 11">
            <a:extLst>
              <a:ext uri="{FF2B5EF4-FFF2-40B4-BE49-F238E27FC236}">
                <a16:creationId xmlns:a16="http://schemas.microsoft.com/office/drawing/2014/main" id="{0D878389-B981-B246-9A16-3137079B452D}"/>
              </a:ext>
            </a:extLst>
          </p:cNvPr>
          <p:cNvSpPr/>
          <p:nvPr userDrawn="1"/>
        </p:nvSpPr>
        <p:spPr>
          <a:xfrm>
            <a:off x="0" y="6174931"/>
            <a:ext cx="12192000" cy="68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2">
            <a:extLst>
              <a:ext uri="{FF2B5EF4-FFF2-40B4-BE49-F238E27FC236}">
                <a16:creationId xmlns:a16="http://schemas.microsoft.com/office/drawing/2014/main" id="{2B04B165-7AD0-4017-991A-53D3876388E7}"/>
              </a:ext>
            </a:extLst>
          </p:cNvPr>
          <p:cNvSpPr>
            <a:spLocks noGrp="1"/>
          </p:cNvSpPr>
          <p:nvPr>
            <p:ph type="dt" sz="half" idx="16"/>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4">
            <a:extLst>
              <a:ext uri="{FF2B5EF4-FFF2-40B4-BE49-F238E27FC236}">
                <a16:creationId xmlns:a16="http://schemas.microsoft.com/office/drawing/2014/main" id="{6DF0ACE5-9E0A-47E1-A9C1-193F90792C7E}"/>
              </a:ext>
            </a:extLst>
          </p:cNvPr>
          <p:cNvSpPr>
            <a:spLocks noGrp="1"/>
          </p:cNvSpPr>
          <p:nvPr>
            <p:ph type="ftr" sz="quarter" idx="17"/>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4" name="Slide Number Placeholder 5">
            <a:extLst>
              <a:ext uri="{FF2B5EF4-FFF2-40B4-BE49-F238E27FC236}">
                <a16:creationId xmlns:a16="http://schemas.microsoft.com/office/drawing/2014/main" id="{B5A32872-1E9F-499E-A0E5-E25A255707F1}"/>
              </a:ext>
            </a:extLst>
          </p:cNvPr>
          <p:cNvSpPr>
            <a:spLocks noGrp="1"/>
          </p:cNvSpPr>
          <p:nvPr>
            <p:ph type="sldNum" sz="quarter" idx="18"/>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2282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2449822"/>
            <a:ext cx="4812867"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3152954"/>
            <a:ext cx="4812867"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216563" y="2449822"/>
            <a:ext cx="5294154"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216563" y="3152954"/>
            <a:ext cx="5294154"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5F2090A0-772A-C549-8840-0CF48830E68A}"/>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7">
            <a:extLst>
              <a:ext uri="{FF2B5EF4-FFF2-40B4-BE49-F238E27FC236}">
                <a16:creationId xmlns:a16="http://schemas.microsoft.com/office/drawing/2014/main" id="{2F5025B1-54F6-4735-8BE4-31E33BB3C17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2" name="Title 1">
            <a:extLst>
              <a:ext uri="{FF2B5EF4-FFF2-40B4-BE49-F238E27FC236}">
                <a16:creationId xmlns:a16="http://schemas.microsoft.com/office/drawing/2014/main" id="{08742881-DAF4-4DFE-8C09-2BCC306EF644}"/>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9" name="Date Placeholder 6">
            <a:extLst>
              <a:ext uri="{FF2B5EF4-FFF2-40B4-BE49-F238E27FC236}">
                <a16:creationId xmlns:a16="http://schemas.microsoft.com/office/drawing/2014/main" id="{DFC82FBA-0F09-4E2A-B286-CC1BAF61F3C0}"/>
              </a:ext>
            </a:extLst>
          </p:cNvPr>
          <p:cNvSpPr>
            <a:spLocks noGrp="1"/>
          </p:cNvSpPr>
          <p:nvPr>
            <p:ph type="dt" sz="half" idx="10"/>
          </p:nvPr>
        </p:nvSpPr>
        <p:spPr>
          <a:xfrm>
            <a:off x="381000" y="6356350"/>
            <a:ext cx="2743200" cy="365125"/>
          </a:xfrm>
        </p:spPr>
        <p:txBody>
          <a:bodyPr/>
          <a:lstStyle/>
          <a:p>
            <a:r>
              <a:rPr lang="en-US" dirty="0"/>
              <a:t>20XX</a:t>
            </a:r>
          </a:p>
        </p:txBody>
      </p:sp>
      <p:sp>
        <p:nvSpPr>
          <p:cNvPr id="10" name="Footer Placeholder 10">
            <a:extLst>
              <a:ext uri="{FF2B5EF4-FFF2-40B4-BE49-F238E27FC236}">
                <a16:creationId xmlns:a16="http://schemas.microsoft.com/office/drawing/2014/main" id="{35C8B9BF-3225-42AC-AC54-8108B8778A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3" name="Slide Number Placeholder 11">
            <a:extLst>
              <a:ext uri="{FF2B5EF4-FFF2-40B4-BE49-F238E27FC236}">
                <a16:creationId xmlns:a16="http://schemas.microsoft.com/office/drawing/2014/main" id="{B2CA33E4-9BFE-4DCE-972D-17F3F70642E2}"/>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9" y="2484326"/>
            <a:ext cx="3205396"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9" y="3187458"/>
            <a:ext cx="3205396"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550008"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550008"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860ECCB6-C8A8-BB43-AC04-B3621CFEC5C9}"/>
              </a:ext>
            </a:extLst>
          </p:cNvPr>
          <p:cNvSpPr>
            <a:spLocks noGrp="1"/>
          </p:cNvSpPr>
          <p:nvPr>
            <p:ph type="body" sz="quarter" idx="10" hasCustomPrompt="1"/>
          </p:nvPr>
        </p:nvSpPr>
        <p:spPr>
          <a:xfrm>
            <a:off x="8276013"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A42E179B-3AD1-7F42-AE86-86F1F9A377EE}"/>
              </a:ext>
            </a:extLst>
          </p:cNvPr>
          <p:cNvSpPr>
            <a:spLocks noGrp="1"/>
          </p:cNvSpPr>
          <p:nvPr>
            <p:ph sz="quarter" idx="11"/>
          </p:nvPr>
        </p:nvSpPr>
        <p:spPr>
          <a:xfrm>
            <a:off x="8276013"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081FA6F8-E47A-AF48-81E8-B32BDDD67498}"/>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icture Placeholder 17">
            <a:extLst>
              <a:ext uri="{FF2B5EF4-FFF2-40B4-BE49-F238E27FC236}">
                <a16:creationId xmlns:a16="http://schemas.microsoft.com/office/drawing/2014/main" id="{D90CF65F-2A4B-483A-A668-8CA45F6BA3C6}"/>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6" name="Title 1">
            <a:extLst>
              <a:ext uri="{FF2B5EF4-FFF2-40B4-BE49-F238E27FC236}">
                <a16:creationId xmlns:a16="http://schemas.microsoft.com/office/drawing/2014/main" id="{FB9C7FF7-CB56-49D5-BC60-5B51F73088FC}"/>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2" name="Date Placeholder 6">
            <a:extLst>
              <a:ext uri="{FF2B5EF4-FFF2-40B4-BE49-F238E27FC236}">
                <a16:creationId xmlns:a16="http://schemas.microsoft.com/office/drawing/2014/main" id="{3DEAC756-8E1D-4F9B-A6AC-2CB1A39280CF}"/>
              </a:ext>
            </a:extLst>
          </p:cNvPr>
          <p:cNvSpPr>
            <a:spLocks noGrp="1"/>
          </p:cNvSpPr>
          <p:nvPr>
            <p:ph type="dt" sz="half" idx="23"/>
          </p:nvPr>
        </p:nvSpPr>
        <p:spPr>
          <a:xfrm>
            <a:off x="381000" y="6356350"/>
            <a:ext cx="2743200" cy="365125"/>
          </a:xfrm>
        </p:spPr>
        <p:txBody>
          <a:bodyPr/>
          <a:lstStyle/>
          <a:p>
            <a:r>
              <a:rPr lang="en-US" dirty="0"/>
              <a:t>20XX</a:t>
            </a:r>
          </a:p>
        </p:txBody>
      </p:sp>
      <p:sp>
        <p:nvSpPr>
          <p:cNvPr id="13" name="Footer Placeholder 10">
            <a:extLst>
              <a:ext uri="{FF2B5EF4-FFF2-40B4-BE49-F238E27FC236}">
                <a16:creationId xmlns:a16="http://schemas.microsoft.com/office/drawing/2014/main" id="{4DC7375B-BA19-477E-BC1F-E66C9A32D346}"/>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14" name="Slide Number Placeholder 11">
            <a:extLst>
              <a:ext uri="{FF2B5EF4-FFF2-40B4-BE49-F238E27FC236}">
                <a16:creationId xmlns:a16="http://schemas.microsoft.com/office/drawing/2014/main" id="{2EF863B1-B71D-40A5-B100-BEDDF13242E8}"/>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078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layout small">
    <p:spTree>
      <p:nvGrpSpPr>
        <p:cNvPr id="1" name=""/>
        <p:cNvGrpSpPr/>
        <p:nvPr/>
      </p:nvGrpSpPr>
      <p:grpSpPr>
        <a:xfrm>
          <a:off x="0" y="0"/>
          <a:ext cx="0" cy="0"/>
          <a:chOff x="0" y="0"/>
          <a:chExt cx="0" cy="0"/>
        </a:xfrm>
      </p:grpSpPr>
      <p:sp>
        <p:nvSpPr>
          <p:cNvPr id="5" name="Picture Placeholder 24">
            <a:extLst>
              <a:ext uri="{FF2B5EF4-FFF2-40B4-BE49-F238E27FC236}">
                <a16:creationId xmlns:a16="http://schemas.microsoft.com/office/drawing/2014/main" id="{98CBB35A-0A08-5041-BD40-BF45BC1AEAFF}"/>
              </a:ext>
            </a:extLst>
          </p:cNvPr>
          <p:cNvSpPr>
            <a:spLocks noGrp="1"/>
          </p:cNvSpPr>
          <p:nvPr>
            <p:ph type="pic" sz="quarter" idx="10"/>
          </p:nvPr>
        </p:nvSpPr>
        <p:spPr>
          <a:xfrm>
            <a:off x="985261"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6" name="Text Placeholder 26">
            <a:extLst>
              <a:ext uri="{FF2B5EF4-FFF2-40B4-BE49-F238E27FC236}">
                <a16:creationId xmlns:a16="http://schemas.microsoft.com/office/drawing/2014/main" id="{13A7526F-5EB1-B149-A17B-140D879C2253}"/>
              </a:ext>
            </a:extLst>
          </p:cNvPr>
          <p:cNvSpPr>
            <a:spLocks noGrp="1"/>
          </p:cNvSpPr>
          <p:nvPr>
            <p:ph type="body" sz="quarter" idx="11" hasCustomPrompt="1"/>
          </p:nvPr>
        </p:nvSpPr>
        <p:spPr>
          <a:xfrm>
            <a:off x="641783"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7" name="Text Placeholder 26">
            <a:extLst>
              <a:ext uri="{FF2B5EF4-FFF2-40B4-BE49-F238E27FC236}">
                <a16:creationId xmlns:a16="http://schemas.microsoft.com/office/drawing/2014/main" id="{F324894D-54DA-A14A-A64C-19BB8656F0DD}"/>
              </a:ext>
            </a:extLst>
          </p:cNvPr>
          <p:cNvSpPr>
            <a:spLocks noGrp="1"/>
          </p:cNvSpPr>
          <p:nvPr>
            <p:ph type="body" sz="quarter" idx="12"/>
          </p:nvPr>
        </p:nvSpPr>
        <p:spPr>
          <a:xfrm>
            <a:off x="641783"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8" name="Picture Placeholder 24">
            <a:extLst>
              <a:ext uri="{FF2B5EF4-FFF2-40B4-BE49-F238E27FC236}">
                <a16:creationId xmlns:a16="http://schemas.microsoft.com/office/drawing/2014/main" id="{668630C3-2B55-3E42-B37C-761FC5B8D996}"/>
              </a:ext>
            </a:extLst>
          </p:cNvPr>
          <p:cNvSpPr>
            <a:spLocks noGrp="1"/>
          </p:cNvSpPr>
          <p:nvPr>
            <p:ph type="pic" sz="quarter" idx="13"/>
          </p:nvPr>
        </p:nvSpPr>
        <p:spPr>
          <a:xfrm>
            <a:off x="3749243"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9" name="Text Placeholder 26">
            <a:extLst>
              <a:ext uri="{FF2B5EF4-FFF2-40B4-BE49-F238E27FC236}">
                <a16:creationId xmlns:a16="http://schemas.microsoft.com/office/drawing/2014/main" id="{13A77570-6922-804B-9561-A4FD1EECA40B}"/>
              </a:ext>
            </a:extLst>
          </p:cNvPr>
          <p:cNvSpPr>
            <a:spLocks noGrp="1"/>
          </p:cNvSpPr>
          <p:nvPr>
            <p:ph type="body" sz="quarter" idx="14" hasCustomPrompt="1"/>
          </p:nvPr>
        </p:nvSpPr>
        <p:spPr>
          <a:xfrm>
            <a:off x="3405765"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0" name="Text Placeholder 26">
            <a:extLst>
              <a:ext uri="{FF2B5EF4-FFF2-40B4-BE49-F238E27FC236}">
                <a16:creationId xmlns:a16="http://schemas.microsoft.com/office/drawing/2014/main" id="{E1C349B5-EA89-A045-923D-E8C06B61BFF5}"/>
              </a:ext>
            </a:extLst>
          </p:cNvPr>
          <p:cNvSpPr>
            <a:spLocks noGrp="1"/>
          </p:cNvSpPr>
          <p:nvPr>
            <p:ph type="body" sz="quarter" idx="15"/>
          </p:nvPr>
        </p:nvSpPr>
        <p:spPr>
          <a:xfrm>
            <a:off x="3405765"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1" name="Picture Placeholder 24">
            <a:extLst>
              <a:ext uri="{FF2B5EF4-FFF2-40B4-BE49-F238E27FC236}">
                <a16:creationId xmlns:a16="http://schemas.microsoft.com/office/drawing/2014/main" id="{4355BC29-468B-9443-AAF0-D4F9A17CBB3F}"/>
              </a:ext>
            </a:extLst>
          </p:cNvPr>
          <p:cNvSpPr>
            <a:spLocks noGrp="1"/>
          </p:cNvSpPr>
          <p:nvPr>
            <p:ph type="pic" sz="quarter" idx="16"/>
          </p:nvPr>
        </p:nvSpPr>
        <p:spPr>
          <a:xfrm>
            <a:off x="6513225"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2" name="Text Placeholder 26">
            <a:extLst>
              <a:ext uri="{FF2B5EF4-FFF2-40B4-BE49-F238E27FC236}">
                <a16:creationId xmlns:a16="http://schemas.microsoft.com/office/drawing/2014/main" id="{0ACA1FDC-8C3E-1548-BBD5-7F8C1F2BE639}"/>
              </a:ext>
            </a:extLst>
          </p:cNvPr>
          <p:cNvSpPr>
            <a:spLocks noGrp="1"/>
          </p:cNvSpPr>
          <p:nvPr>
            <p:ph type="body" sz="quarter" idx="17" hasCustomPrompt="1"/>
          </p:nvPr>
        </p:nvSpPr>
        <p:spPr>
          <a:xfrm>
            <a:off x="6169747"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3" name="Text Placeholder 26">
            <a:extLst>
              <a:ext uri="{FF2B5EF4-FFF2-40B4-BE49-F238E27FC236}">
                <a16:creationId xmlns:a16="http://schemas.microsoft.com/office/drawing/2014/main" id="{01851322-3359-0A4C-A37F-267BC65A63D3}"/>
              </a:ext>
            </a:extLst>
          </p:cNvPr>
          <p:cNvSpPr>
            <a:spLocks noGrp="1"/>
          </p:cNvSpPr>
          <p:nvPr>
            <p:ph type="body" sz="quarter" idx="18"/>
          </p:nvPr>
        </p:nvSpPr>
        <p:spPr>
          <a:xfrm>
            <a:off x="6169747"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4" name="Picture Placeholder 24">
            <a:extLst>
              <a:ext uri="{FF2B5EF4-FFF2-40B4-BE49-F238E27FC236}">
                <a16:creationId xmlns:a16="http://schemas.microsoft.com/office/drawing/2014/main" id="{59988A13-ECF1-ED4E-B389-5F37421ED46A}"/>
              </a:ext>
            </a:extLst>
          </p:cNvPr>
          <p:cNvSpPr>
            <a:spLocks noGrp="1"/>
          </p:cNvSpPr>
          <p:nvPr>
            <p:ph type="pic" sz="quarter" idx="19"/>
          </p:nvPr>
        </p:nvSpPr>
        <p:spPr>
          <a:xfrm>
            <a:off x="9277207"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5" name="Text Placeholder 26">
            <a:extLst>
              <a:ext uri="{FF2B5EF4-FFF2-40B4-BE49-F238E27FC236}">
                <a16:creationId xmlns:a16="http://schemas.microsoft.com/office/drawing/2014/main" id="{1638E04D-DAC7-604F-A069-95B2DFCC77A3}"/>
              </a:ext>
            </a:extLst>
          </p:cNvPr>
          <p:cNvSpPr>
            <a:spLocks noGrp="1"/>
          </p:cNvSpPr>
          <p:nvPr>
            <p:ph type="body" sz="quarter" idx="20" hasCustomPrompt="1"/>
          </p:nvPr>
        </p:nvSpPr>
        <p:spPr>
          <a:xfrm>
            <a:off x="8933729"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6" name="Text Placeholder 26">
            <a:extLst>
              <a:ext uri="{FF2B5EF4-FFF2-40B4-BE49-F238E27FC236}">
                <a16:creationId xmlns:a16="http://schemas.microsoft.com/office/drawing/2014/main" id="{90B59C4A-4CEA-9A4D-B122-9413587B2145}"/>
              </a:ext>
            </a:extLst>
          </p:cNvPr>
          <p:cNvSpPr>
            <a:spLocks noGrp="1"/>
          </p:cNvSpPr>
          <p:nvPr>
            <p:ph type="body" sz="quarter" idx="21"/>
          </p:nvPr>
        </p:nvSpPr>
        <p:spPr>
          <a:xfrm>
            <a:off x="8933729"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7" name="Picture Placeholder 17">
            <a:extLst>
              <a:ext uri="{FF2B5EF4-FFF2-40B4-BE49-F238E27FC236}">
                <a16:creationId xmlns:a16="http://schemas.microsoft.com/office/drawing/2014/main" id="{7DDB2A7E-5AF6-4711-8A74-79B2DF28E67A}"/>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4DE4F48-3DE9-4C77-86D8-E2729DB71B38}"/>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9" name="Date Placeholder 6">
            <a:extLst>
              <a:ext uri="{FF2B5EF4-FFF2-40B4-BE49-F238E27FC236}">
                <a16:creationId xmlns:a16="http://schemas.microsoft.com/office/drawing/2014/main" id="{A220F2AA-9E42-4AB5-8185-09F43E8B4176}"/>
              </a:ext>
            </a:extLst>
          </p:cNvPr>
          <p:cNvSpPr>
            <a:spLocks noGrp="1"/>
          </p:cNvSpPr>
          <p:nvPr>
            <p:ph type="dt" sz="half" idx="23"/>
          </p:nvPr>
        </p:nvSpPr>
        <p:spPr>
          <a:xfrm>
            <a:off x="381000" y="6356350"/>
            <a:ext cx="2743200" cy="365125"/>
          </a:xfrm>
        </p:spPr>
        <p:txBody>
          <a:bodyPr/>
          <a:lstStyle/>
          <a:p>
            <a:r>
              <a:rPr lang="en-US" dirty="0"/>
              <a:t>20XX</a:t>
            </a:r>
          </a:p>
        </p:txBody>
      </p:sp>
      <p:sp>
        <p:nvSpPr>
          <p:cNvPr id="20" name="Footer Placeholder 10">
            <a:extLst>
              <a:ext uri="{FF2B5EF4-FFF2-40B4-BE49-F238E27FC236}">
                <a16:creationId xmlns:a16="http://schemas.microsoft.com/office/drawing/2014/main" id="{CE3D587E-37A7-4617-98F5-BBAEA534F795}"/>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21" name="Slide Number Placeholder 11">
            <a:extLst>
              <a:ext uri="{FF2B5EF4-FFF2-40B4-BE49-F238E27FC236}">
                <a16:creationId xmlns:a16="http://schemas.microsoft.com/office/drawing/2014/main" id="{9254D0DC-D4BC-4F16-9841-5BD3BB3DFA37}"/>
              </a:ext>
            </a:extLst>
          </p:cNvPr>
          <p:cNvSpPr>
            <a:spLocks noGrp="1"/>
          </p:cNvSpPr>
          <p:nvPr>
            <p:ph type="sldNum" sz="quarter" idx="25"/>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1945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layou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normAutofit/>
          </a:bodyPr>
          <a:lstStyle>
            <a:lvl1pPr algn="ctr">
              <a:defRPr sz="6000">
                <a:latin typeface="+mj-lt"/>
              </a:defRPr>
            </a:lvl1pPr>
          </a:lstStyle>
          <a:p>
            <a:r>
              <a:rPr lang="en-US"/>
              <a:t>Click to edit Master title style</a:t>
            </a:r>
          </a:p>
        </p:txBody>
      </p:sp>
      <p:sp>
        <p:nvSpPr>
          <p:cNvPr id="25" name="Picture Placeholder 24">
            <a:extLst>
              <a:ext uri="{FF2B5EF4-FFF2-40B4-BE49-F238E27FC236}">
                <a16:creationId xmlns:a16="http://schemas.microsoft.com/office/drawing/2014/main" id="{1BA2D214-E442-1E4E-97CD-BEF2BAC1A057}"/>
              </a:ext>
            </a:extLst>
          </p:cNvPr>
          <p:cNvSpPr>
            <a:spLocks noGrp="1"/>
          </p:cNvSpPr>
          <p:nvPr>
            <p:ph type="pic" sz="quarter" idx="10"/>
          </p:nvPr>
        </p:nvSpPr>
        <p:spPr>
          <a:xfrm>
            <a:off x="163195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8CDBFFA1-19CC-A745-A4B0-C4C7E165E8E4}"/>
              </a:ext>
            </a:extLst>
          </p:cNvPr>
          <p:cNvSpPr>
            <a:spLocks noGrp="1"/>
          </p:cNvSpPr>
          <p:nvPr>
            <p:ph type="body" sz="quarter" idx="11" hasCustomPrompt="1"/>
          </p:nvPr>
        </p:nvSpPr>
        <p:spPr>
          <a:xfrm>
            <a:off x="107632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28" name="Text Placeholder 26">
            <a:extLst>
              <a:ext uri="{FF2B5EF4-FFF2-40B4-BE49-F238E27FC236}">
                <a16:creationId xmlns:a16="http://schemas.microsoft.com/office/drawing/2014/main" id="{6865090D-070B-514D-8644-27AA44684F8D}"/>
              </a:ext>
            </a:extLst>
          </p:cNvPr>
          <p:cNvSpPr>
            <a:spLocks noGrp="1"/>
          </p:cNvSpPr>
          <p:nvPr>
            <p:ph type="body" sz="quarter" idx="12"/>
          </p:nvPr>
        </p:nvSpPr>
        <p:spPr>
          <a:xfrm>
            <a:off x="107632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29" name="Picture Placeholder 24">
            <a:extLst>
              <a:ext uri="{FF2B5EF4-FFF2-40B4-BE49-F238E27FC236}">
                <a16:creationId xmlns:a16="http://schemas.microsoft.com/office/drawing/2014/main" id="{BDCAC79F-D619-4A4D-AA16-33462F91CF7E}"/>
              </a:ext>
            </a:extLst>
          </p:cNvPr>
          <p:cNvSpPr>
            <a:spLocks noGrp="1"/>
          </p:cNvSpPr>
          <p:nvPr>
            <p:ph type="pic" sz="quarter" idx="13"/>
          </p:nvPr>
        </p:nvSpPr>
        <p:spPr>
          <a:xfrm>
            <a:off x="4213785"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0" name="Text Placeholder 26">
            <a:extLst>
              <a:ext uri="{FF2B5EF4-FFF2-40B4-BE49-F238E27FC236}">
                <a16:creationId xmlns:a16="http://schemas.microsoft.com/office/drawing/2014/main" id="{60BA181C-FF2A-FC45-8F96-700584BD2347}"/>
              </a:ext>
            </a:extLst>
          </p:cNvPr>
          <p:cNvSpPr>
            <a:spLocks noGrp="1"/>
          </p:cNvSpPr>
          <p:nvPr>
            <p:ph type="body" sz="quarter" idx="14" hasCustomPrompt="1"/>
          </p:nvPr>
        </p:nvSpPr>
        <p:spPr>
          <a:xfrm>
            <a:off x="3658160"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1" name="Text Placeholder 26">
            <a:extLst>
              <a:ext uri="{FF2B5EF4-FFF2-40B4-BE49-F238E27FC236}">
                <a16:creationId xmlns:a16="http://schemas.microsoft.com/office/drawing/2014/main" id="{AC5838B0-DD1C-E84B-9489-3993D788FFF4}"/>
              </a:ext>
            </a:extLst>
          </p:cNvPr>
          <p:cNvSpPr>
            <a:spLocks noGrp="1"/>
          </p:cNvSpPr>
          <p:nvPr>
            <p:ph type="body" sz="quarter" idx="15"/>
          </p:nvPr>
        </p:nvSpPr>
        <p:spPr>
          <a:xfrm>
            <a:off x="3658160"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2" name="Picture Placeholder 24">
            <a:extLst>
              <a:ext uri="{FF2B5EF4-FFF2-40B4-BE49-F238E27FC236}">
                <a16:creationId xmlns:a16="http://schemas.microsoft.com/office/drawing/2014/main" id="{7175A9C4-CAA9-A64F-A5D8-1C0A7C1B53FF}"/>
              </a:ext>
            </a:extLst>
          </p:cNvPr>
          <p:cNvSpPr>
            <a:spLocks noGrp="1"/>
          </p:cNvSpPr>
          <p:nvPr>
            <p:ph type="pic" sz="quarter" idx="16"/>
          </p:nvPr>
        </p:nvSpPr>
        <p:spPr>
          <a:xfrm>
            <a:off x="679562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3" name="Text Placeholder 26">
            <a:extLst>
              <a:ext uri="{FF2B5EF4-FFF2-40B4-BE49-F238E27FC236}">
                <a16:creationId xmlns:a16="http://schemas.microsoft.com/office/drawing/2014/main" id="{9C830668-9722-B940-B234-BB9FE0EFE6FE}"/>
              </a:ext>
            </a:extLst>
          </p:cNvPr>
          <p:cNvSpPr>
            <a:spLocks noGrp="1"/>
          </p:cNvSpPr>
          <p:nvPr>
            <p:ph type="body" sz="quarter" idx="17" hasCustomPrompt="1"/>
          </p:nvPr>
        </p:nvSpPr>
        <p:spPr>
          <a:xfrm>
            <a:off x="623999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4" name="Text Placeholder 26">
            <a:extLst>
              <a:ext uri="{FF2B5EF4-FFF2-40B4-BE49-F238E27FC236}">
                <a16:creationId xmlns:a16="http://schemas.microsoft.com/office/drawing/2014/main" id="{5BCB1F98-2365-A845-807C-BE51A3C6DA89}"/>
              </a:ext>
            </a:extLst>
          </p:cNvPr>
          <p:cNvSpPr>
            <a:spLocks noGrp="1"/>
          </p:cNvSpPr>
          <p:nvPr>
            <p:ph type="body" sz="quarter" idx="18"/>
          </p:nvPr>
        </p:nvSpPr>
        <p:spPr>
          <a:xfrm>
            <a:off x="623999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5" name="Picture Placeholder 24">
            <a:extLst>
              <a:ext uri="{FF2B5EF4-FFF2-40B4-BE49-F238E27FC236}">
                <a16:creationId xmlns:a16="http://schemas.microsoft.com/office/drawing/2014/main" id="{B18B6DCA-AAB8-5F4F-9DD5-B86EE8CBD3D9}"/>
              </a:ext>
            </a:extLst>
          </p:cNvPr>
          <p:cNvSpPr>
            <a:spLocks noGrp="1"/>
          </p:cNvSpPr>
          <p:nvPr>
            <p:ph type="pic" sz="quarter" idx="19"/>
          </p:nvPr>
        </p:nvSpPr>
        <p:spPr>
          <a:xfrm>
            <a:off x="9359526"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6" name="Text Placeholder 26">
            <a:extLst>
              <a:ext uri="{FF2B5EF4-FFF2-40B4-BE49-F238E27FC236}">
                <a16:creationId xmlns:a16="http://schemas.microsoft.com/office/drawing/2014/main" id="{CE3D1F83-7947-624B-AC3C-7D21821AE3DD}"/>
              </a:ext>
            </a:extLst>
          </p:cNvPr>
          <p:cNvSpPr>
            <a:spLocks noGrp="1"/>
          </p:cNvSpPr>
          <p:nvPr>
            <p:ph type="body" sz="quarter" idx="20" hasCustomPrompt="1"/>
          </p:nvPr>
        </p:nvSpPr>
        <p:spPr>
          <a:xfrm>
            <a:off x="8803901"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7" name="Text Placeholder 26">
            <a:extLst>
              <a:ext uri="{FF2B5EF4-FFF2-40B4-BE49-F238E27FC236}">
                <a16:creationId xmlns:a16="http://schemas.microsoft.com/office/drawing/2014/main" id="{3608F6B5-173E-7945-A6B4-E26276D08064}"/>
              </a:ext>
            </a:extLst>
          </p:cNvPr>
          <p:cNvSpPr>
            <a:spLocks noGrp="1"/>
          </p:cNvSpPr>
          <p:nvPr>
            <p:ph type="body" sz="quarter" idx="21"/>
          </p:nvPr>
        </p:nvSpPr>
        <p:spPr>
          <a:xfrm>
            <a:off x="8803901"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8" name="Picture Placeholder 24">
            <a:extLst>
              <a:ext uri="{FF2B5EF4-FFF2-40B4-BE49-F238E27FC236}">
                <a16:creationId xmlns:a16="http://schemas.microsoft.com/office/drawing/2014/main" id="{1ACD0622-4EE2-F64A-A285-02AFE95C5DDB}"/>
              </a:ext>
            </a:extLst>
          </p:cNvPr>
          <p:cNvSpPr>
            <a:spLocks noGrp="1"/>
          </p:cNvSpPr>
          <p:nvPr>
            <p:ph type="pic" sz="quarter" idx="22"/>
          </p:nvPr>
        </p:nvSpPr>
        <p:spPr>
          <a:xfrm>
            <a:off x="163195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9" name="Text Placeholder 26">
            <a:extLst>
              <a:ext uri="{FF2B5EF4-FFF2-40B4-BE49-F238E27FC236}">
                <a16:creationId xmlns:a16="http://schemas.microsoft.com/office/drawing/2014/main" id="{D99EB1E8-DE2D-6E40-91BE-B3B1C6ABB7F0}"/>
              </a:ext>
            </a:extLst>
          </p:cNvPr>
          <p:cNvSpPr>
            <a:spLocks noGrp="1"/>
          </p:cNvSpPr>
          <p:nvPr>
            <p:ph type="body" sz="quarter" idx="23" hasCustomPrompt="1"/>
          </p:nvPr>
        </p:nvSpPr>
        <p:spPr>
          <a:xfrm>
            <a:off x="107632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0" name="Text Placeholder 26">
            <a:extLst>
              <a:ext uri="{FF2B5EF4-FFF2-40B4-BE49-F238E27FC236}">
                <a16:creationId xmlns:a16="http://schemas.microsoft.com/office/drawing/2014/main" id="{CE209033-590B-EA41-9FA9-8D3E20BB5B7D}"/>
              </a:ext>
            </a:extLst>
          </p:cNvPr>
          <p:cNvSpPr>
            <a:spLocks noGrp="1"/>
          </p:cNvSpPr>
          <p:nvPr>
            <p:ph type="body" sz="quarter" idx="24"/>
          </p:nvPr>
        </p:nvSpPr>
        <p:spPr>
          <a:xfrm>
            <a:off x="107632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1" name="Picture Placeholder 24">
            <a:extLst>
              <a:ext uri="{FF2B5EF4-FFF2-40B4-BE49-F238E27FC236}">
                <a16:creationId xmlns:a16="http://schemas.microsoft.com/office/drawing/2014/main" id="{F0EF7FD9-70EA-7D43-AC3A-5648C324AB89}"/>
              </a:ext>
            </a:extLst>
          </p:cNvPr>
          <p:cNvSpPr>
            <a:spLocks noGrp="1"/>
          </p:cNvSpPr>
          <p:nvPr>
            <p:ph type="pic" sz="quarter" idx="25"/>
          </p:nvPr>
        </p:nvSpPr>
        <p:spPr>
          <a:xfrm>
            <a:off x="4213785"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2" name="Text Placeholder 26">
            <a:extLst>
              <a:ext uri="{FF2B5EF4-FFF2-40B4-BE49-F238E27FC236}">
                <a16:creationId xmlns:a16="http://schemas.microsoft.com/office/drawing/2014/main" id="{20F05298-65A6-7149-AC3E-A91938A0C890}"/>
              </a:ext>
            </a:extLst>
          </p:cNvPr>
          <p:cNvSpPr>
            <a:spLocks noGrp="1"/>
          </p:cNvSpPr>
          <p:nvPr>
            <p:ph type="body" sz="quarter" idx="26" hasCustomPrompt="1"/>
          </p:nvPr>
        </p:nvSpPr>
        <p:spPr>
          <a:xfrm>
            <a:off x="3658160"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3" name="Text Placeholder 26">
            <a:extLst>
              <a:ext uri="{FF2B5EF4-FFF2-40B4-BE49-F238E27FC236}">
                <a16:creationId xmlns:a16="http://schemas.microsoft.com/office/drawing/2014/main" id="{E829FF2B-369F-084A-92BE-A42EAD9582E0}"/>
              </a:ext>
            </a:extLst>
          </p:cNvPr>
          <p:cNvSpPr>
            <a:spLocks noGrp="1"/>
          </p:cNvSpPr>
          <p:nvPr>
            <p:ph type="body" sz="quarter" idx="27"/>
          </p:nvPr>
        </p:nvSpPr>
        <p:spPr>
          <a:xfrm>
            <a:off x="3658160"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4" name="Picture Placeholder 24">
            <a:extLst>
              <a:ext uri="{FF2B5EF4-FFF2-40B4-BE49-F238E27FC236}">
                <a16:creationId xmlns:a16="http://schemas.microsoft.com/office/drawing/2014/main" id="{4E50BB28-D79E-534D-8075-5285673B6C23}"/>
              </a:ext>
            </a:extLst>
          </p:cNvPr>
          <p:cNvSpPr>
            <a:spLocks noGrp="1"/>
          </p:cNvSpPr>
          <p:nvPr>
            <p:ph type="pic" sz="quarter" idx="28"/>
          </p:nvPr>
        </p:nvSpPr>
        <p:spPr>
          <a:xfrm>
            <a:off x="679562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5" name="Text Placeholder 26">
            <a:extLst>
              <a:ext uri="{FF2B5EF4-FFF2-40B4-BE49-F238E27FC236}">
                <a16:creationId xmlns:a16="http://schemas.microsoft.com/office/drawing/2014/main" id="{F5EB1EB1-0DFF-1C42-9692-85E5A411C811}"/>
              </a:ext>
            </a:extLst>
          </p:cNvPr>
          <p:cNvSpPr>
            <a:spLocks noGrp="1"/>
          </p:cNvSpPr>
          <p:nvPr>
            <p:ph type="body" sz="quarter" idx="29" hasCustomPrompt="1"/>
          </p:nvPr>
        </p:nvSpPr>
        <p:spPr>
          <a:xfrm>
            <a:off x="623999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6" name="Text Placeholder 26">
            <a:extLst>
              <a:ext uri="{FF2B5EF4-FFF2-40B4-BE49-F238E27FC236}">
                <a16:creationId xmlns:a16="http://schemas.microsoft.com/office/drawing/2014/main" id="{5FEA11E4-7068-E649-9E09-67A1EA10B03A}"/>
              </a:ext>
            </a:extLst>
          </p:cNvPr>
          <p:cNvSpPr>
            <a:spLocks noGrp="1"/>
          </p:cNvSpPr>
          <p:nvPr>
            <p:ph type="body" sz="quarter" idx="30"/>
          </p:nvPr>
        </p:nvSpPr>
        <p:spPr>
          <a:xfrm>
            <a:off x="623999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7" name="Picture Placeholder 24">
            <a:extLst>
              <a:ext uri="{FF2B5EF4-FFF2-40B4-BE49-F238E27FC236}">
                <a16:creationId xmlns:a16="http://schemas.microsoft.com/office/drawing/2014/main" id="{44F9519B-1C20-B848-A15F-EE4D09E5B936}"/>
              </a:ext>
            </a:extLst>
          </p:cNvPr>
          <p:cNvSpPr>
            <a:spLocks noGrp="1"/>
          </p:cNvSpPr>
          <p:nvPr>
            <p:ph type="pic" sz="quarter" idx="31"/>
          </p:nvPr>
        </p:nvSpPr>
        <p:spPr>
          <a:xfrm>
            <a:off x="9359526"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8" name="Text Placeholder 26">
            <a:extLst>
              <a:ext uri="{FF2B5EF4-FFF2-40B4-BE49-F238E27FC236}">
                <a16:creationId xmlns:a16="http://schemas.microsoft.com/office/drawing/2014/main" id="{22673807-D8F9-5940-AA4D-A70F00007498}"/>
              </a:ext>
            </a:extLst>
          </p:cNvPr>
          <p:cNvSpPr>
            <a:spLocks noGrp="1"/>
          </p:cNvSpPr>
          <p:nvPr>
            <p:ph type="body" sz="quarter" idx="32" hasCustomPrompt="1"/>
          </p:nvPr>
        </p:nvSpPr>
        <p:spPr>
          <a:xfrm>
            <a:off x="8803901"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9" name="Text Placeholder 26">
            <a:extLst>
              <a:ext uri="{FF2B5EF4-FFF2-40B4-BE49-F238E27FC236}">
                <a16:creationId xmlns:a16="http://schemas.microsoft.com/office/drawing/2014/main" id="{7E03C2A1-41CE-E946-B243-A1235A7E06F8}"/>
              </a:ext>
            </a:extLst>
          </p:cNvPr>
          <p:cNvSpPr>
            <a:spLocks noGrp="1"/>
          </p:cNvSpPr>
          <p:nvPr>
            <p:ph type="body" sz="quarter" idx="33"/>
          </p:nvPr>
        </p:nvSpPr>
        <p:spPr>
          <a:xfrm>
            <a:off x="8803901"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50" name="Date Placeholder 6">
            <a:extLst>
              <a:ext uri="{FF2B5EF4-FFF2-40B4-BE49-F238E27FC236}">
                <a16:creationId xmlns:a16="http://schemas.microsoft.com/office/drawing/2014/main" id="{698236FE-C9B0-4E5C-A23B-C02CA6C84173}"/>
              </a:ext>
            </a:extLst>
          </p:cNvPr>
          <p:cNvSpPr>
            <a:spLocks noGrp="1"/>
          </p:cNvSpPr>
          <p:nvPr>
            <p:ph type="dt" sz="half" idx="34"/>
          </p:nvPr>
        </p:nvSpPr>
        <p:spPr>
          <a:xfrm>
            <a:off x="381000" y="6356350"/>
            <a:ext cx="2743200" cy="365125"/>
          </a:xfrm>
        </p:spPr>
        <p:txBody>
          <a:bodyPr/>
          <a:lstStyle/>
          <a:p>
            <a:r>
              <a:rPr lang="en-US" dirty="0"/>
              <a:t>20XX</a:t>
            </a:r>
          </a:p>
        </p:txBody>
      </p:sp>
      <p:sp>
        <p:nvSpPr>
          <p:cNvPr id="51" name="Footer Placeholder 10">
            <a:extLst>
              <a:ext uri="{FF2B5EF4-FFF2-40B4-BE49-F238E27FC236}">
                <a16:creationId xmlns:a16="http://schemas.microsoft.com/office/drawing/2014/main" id="{A93C8C74-29A3-4BCC-8EB9-53CE59B4C8F9}"/>
              </a:ext>
            </a:extLst>
          </p:cNvPr>
          <p:cNvSpPr>
            <a:spLocks noGrp="1"/>
          </p:cNvSpPr>
          <p:nvPr>
            <p:ph type="ftr" sz="quarter" idx="35"/>
          </p:nvPr>
        </p:nvSpPr>
        <p:spPr>
          <a:xfrm>
            <a:off x="4038600" y="6356350"/>
            <a:ext cx="4114800" cy="365125"/>
          </a:xfrm>
        </p:spPr>
        <p:txBody>
          <a:bodyPr/>
          <a:lstStyle/>
          <a:p>
            <a:r>
              <a:rPr lang="en-US" dirty="0"/>
              <a:t>Presentation title</a:t>
            </a:r>
          </a:p>
        </p:txBody>
      </p:sp>
      <p:sp>
        <p:nvSpPr>
          <p:cNvPr id="52" name="Slide Number Placeholder 11">
            <a:extLst>
              <a:ext uri="{FF2B5EF4-FFF2-40B4-BE49-F238E27FC236}">
                <a16:creationId xmlns:a16="http://schemas.microsoft.com/office/drawing/2014/main" id="{0DF7F3BB-66CF-46E2-823F-D94C887BC3F5}"/>
              </a:ext>
            </a:extLst>
          </p:cNvPr>
          <p:cNvSpPr>
            <a:spLocks noGrp="1"/>
          </p:cNvSpPr>
          <p:nvPr>
            <p:ph type="sldNum" sz="quarter" idx="36"/>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74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6472929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381000" y="381000"/>
            <a:ext cx="7480465" cy="1325563"/>
          </a:xfrm>
        </p:spPr>
        <p:txBody>
          <a:bodyPr>
            <a:normAutofit/>
          </a:bodyPr>
          <a:lstStyle>
            <a:lvl1pPr algn="l">
              <a:defRPr sz="6000">
                <a:solidFill>
                  <a:schemeClr val="tx1"/>
                </a:solidFill>
                <a:latin typeface="+mj-lt"/>
              </a:defRPr>
            </a:lvl1pPr>
          </a:lstStyle>
          <a:p>
            <a:r>
              <a:rPr lang="en-US"/>
              <a:t>Click to edit Master title style</a:t>
            </a:r>
          </a:p>
        </p:txBody>
      </p:sp>
      <p:cxnSp>
        <p:nvCxnSpPr>
          <p:cNvPr id="3" name="Straight Connector 2">
            <a:extLst>
              <a:ext uri="{FF2B5EF4-FFF2-40B4-BE49-F238E27FC236}">
                <a16:creationId xmlns:a16="http://schemas.microsoft.com/office/drawing/2014/main" id="{F819E775-79C1-C048-A1C9-A453CB9DF3F9}"/>
              </a:ext>
            </a:extLst>
          </p:cNvPr>
          <p:cNvCxnSpPr/>
          <p:nvPr userDrawn="1"/>
        </p:nvCxnSpPr>
        <p:spPr>
          <a:xfrm>
            <a:off x="8504420" y="692983"/>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martArt Placeholder 4">
            <a:extLst>
              <a:ext uri="{FF2B5EF4-FFF2-40B4-BE49-F238E27FC236}">
                <a16:creationId xmlns:a16="http://schemas.microsoft.com/office/drawing/2014/main" id="{2DAB336B-F2EE-7540-B6B9-179BD611A5AC}"/>
              </a:ext>
            </a:extLst>
          </p:cNvPr>
          <p:cNvSpPr>
            <a:spLocks noGrp="1"/>
          </p:cNvSpPr>
          <p:nvPr>
            <p:ph type="dgm" sz="quarter" idx="10"/>
          </p:nvPr>
        </p:nvSpPr>
        <p:spPr>
          <a:xfrm>
            <a:off x="381000" y="1839913"/>
            <a:ext cx="11363325" cy="4572000"/>
          </a:xfrm>
        </p:spPr>
        <p:txBody>
          <a:bodyPr/>
          <a:lstStyle>
            <a:lvl1pPr>
              <a:defRPr>
                <a:latin typeface="+mn-lt"/>
              </a:defRPr>
            </a:lvl1pPr>
          </a:lstStyle>
          <a:p>
            <a:r>
              <a:rPr lang="en-US"/>
              <a:t>Click icon to add SmartArt graphic</a:t>
            </a:r>
            <a:endParaRPr lang="en-US" dirty="0"/>
          </a:p>
        </p:txBody>
      </p:sp>
      <p:sp>
        <p:nvSpPr>
          <p:cNvPr id="6" name="Date Placeholder 6">
            <a:extLst>
              <a:ext uri="{FF2B5EF4-FFF2-40B4-BE49-F238E27FC236}">
                <a16:creationId xmlns:a16="http://schemas.microsoft.com/office/drawing/2014/main" id="{449E2D85-4B9C-467E-B70E-FFFA196D74DA}"/>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10">
            <a:extLst>
              <a:ext uri="{FF2B5EF4-FFF2-40B4-BE49-F238E27FC236}">
                <a16:creationId xmlns:a16="http://schemas.microsoft.com/office/drawing/2014/main" id="{CDB1B6C7-69CF-4FD7-B86B-D3BD6D56A4F0}"/>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11">
            <a:extLst>
              <a:ext uri="{FF2B5EF4-FFF2-40B4-BE49-F238E27FC236}">
                <a16:creationId xmlns:a16="http://schemas.microsoft.com/office/drawing/2014/main" id="{ABDCE1B3-CAC8-44F2-9A63-C903CBFBAFE0}"/>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467094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DDA28-4051-4C9A-8640-99B7D9008ED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97279" y="496957"/>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20" name="Table Placeholder 19">
            <a:extLst>
              <a:ext uri="{FF2B5EF4-FFF2-40B4-BE49-F238E27FC236}">
                <a16:creationId xmlns:a16="http://schemas.microsoft.com/office/drawing/2014/main" id="{822FF587-E1EB-4FC1-BE5F-847FC830EBC7}"/>
              </a:ext>
            </a:extLst>
          </p:cNvPr>
          <p:cNvSpPr>
            <a:spLocks noGrp="1"/>
          </p:cNvSpPr>
          <p:nvPr>
            <p:ph type="tbl" sz="quarter" idx="23"/>
          </p:nvPr>
        </p:nvSpPr>
        <p:spPr>
          <a:xfrm>
            <a:off x="1097279" y="2761488"/>
            <a:ext cx="9997440" cy="2825496"/>
          </a:xfrm>
        </p:spPr>
        <p:txBody>
          <a:bodyPr/>
          <a:lstStyle/>
          <a:p>
            <a:r>
              <a:rPr lang="en-US"/>
              <a:t>Click icon to add table</a:t>
            </a:r>
            <a:endParaRPr lang="en-US" dirty="0"/>
          </a:p>
        </p:txBody>
      </p:sp>
      <p:sp>
        <p:nvSpPr>
          <p:cNvPr id="5" name="Date Placeholder 6">
            <a:extLst>
              <a:ext uri="{FF2B5EF4-FFF2-40B4-BE49-F238E27FC236}">
                <a16:creationId xmlns:a16="http://schemas.microsoft.com/office/drawing/2014/main" id="{404CA344-7BF6-40E6-846B-4DFC68BBDC3E}"/>
              </a:ext>
            </a:extLst>
          </p:cNvPr>
          <p:cNvSpPr>
            <a:spLocks noGrp="1"/>
          </p:cNvSpPr>
          <p:nvPr>
            <p:ph type="dt" sz="half" idx="10"/>
          </p:nvPr>
        </p:nvSpPr>
        <p:spPr>
          <a:xfrm>
            <a:off x="381000" y="6356350"/>
            <a:ext cx="2743200" cy="365125"/>
          </a:xfrm>
        </p:spPr>
        <p:txBody>
          <a:bodyPr/>
          <a:lstStyle/>
          <a:p>
            <a:r>
              <a:rPr lang="en-US" dirty="0"/>
              <a:t>20XX</a:t>
            </a:r>
          </a:p>
        </p:txBody>
      </p:sp>
      <p:sp>
        <p:nvSpPr>
          <p:cNvPr id="6" name="Footer Placeholder 10">
            <a:extLst>
              <a:ext uri="{FF2B5EF4-FFF2-40B4-BE49-F238E27FC236}">
                <a16:creationId xmlns:a16="http://schemas.microsoft.com/office/drawing/2014/main" id="{4DF15184-BCA8-45CA-8E5F-B680ADBFE76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 name="Slide Number Placeholder 11">
            <a:extLst>
              <a:ext uri="{FF2B5EF4-FFF2-40B4-BE49-F238E27FC236}">
                <a16:creationId xmlns:a16="http://schemas.microsoft.com/office/drawing/2014/main" id="{829741B7-179B-4CE8-A5A5-D3EF55278AD7}"/>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79066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B023D1-B432-4327-9B3B-545A055D0CD3}"/>
              </a:ext>
            </a:extLst>
          </p:cNvPr>
          <p:cNvSpPr>
            <a:spLocks noGrp="1"/>
          </p:cNvSpPr>
          <p:nvPr>
            <p:ph type="pic" sz="quarter" idx="11"/>
          </p:nvPr>
        </p:nvSpPr>
        <p:spPr>
          <a:xfrm>
            <a:off x="0" y="-38905"/>
            <a:ext cx="12261163" cy="6896905"/>
          </a:xfrm>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D44B8F7E-01E4-AA4B-B60F-A2BF94E3A19C}"/>
              </a:ext>
            </a:extLst>
          </p:cNvPr>
          <p:cNvSpPr>
            <a:spLocks noGrp="1"/>
          </p:cNvSpPr>
          <p:nvPr>
            <p:ph type="body" sz="quarter" idx="10"/>
          </p:nvPr>
        </p:nvSpPr>
        <p:spPr>
          <a:xfrm>
            <a:off x="1530439" y="1886755"/>
            <a:ext cx="9131121" cy="3084489"/>
          </a:xfrm>
          <a:solidFill>
            <a:schemeClr val="accent1">
              <a:alpha val="89000"/>
            </a:schemeClr>
          </a:solidFill>
        </p:spPr>
        <p:txBody>
          <a:bodyPr lIns="1005840" tIns="640080" anchor="t" anchorCtr="0">
            <a:noAutofit/>
          </a:bodyPr>
          <a:lstStyle>
            <a:lvl1pPr marL="0" indent="0" algn="l">
              <a:buNone/>
              <a:defRPr sz="3600">
                <a:solidFill>
                  <a:schemeClr val="bg1"/>
                </a:solidFill>
                <a:latin typeface="+mj-lt"/>
              </a:defRPr>
            </a:lvl1pPr>
            <a:lvl2pPr marL="457200" indent="0" algn="l">
              <a:buNone/>
              <a:defRPr sz="2800">
                <a:solidFill>
                  <a:schemeClr val="bg1"/>
                </a:solidFill>
                <a:latin typeface="+mj-lt"/>
              </a:defRPr>
            </a:lvl2pPr>
            <a:lvl3pPr marL="914400" indent="0" algn="l">
              <a:buNone/>
              <a:defRPr sz="2400">
                <a:solidFill>
                  <a:schemeClr val="bg1"/>
                </a:solidFill>
                <a:latin typeface="+mj-lt"/>
              </a:defRPr>
            </a:lvl3pPr>
            <a:lvl4pPr marL="1371600" indent="0" algn="l">
              <a:buNone/>
              <a:defRPr sz="2000">
                <a:solidFill>
                  <a:schemeClr val="bg1"/>
                </a:solidFill>
                <a:latin typeface="+mj-lt"/>
              </a:defRPr>
            </a:lvl4pPr>
            <a:lvl5pPr marL="1828800" indent="0" algn="l">
              <a:buNone/>
              <a:defRPr sz="2000">
                <a:solidFill>
                  <a:schemeClr val="bg1"/>
                </a:solidFill>
                <a:latin typeface="+mj-lt"/>
              </a:defRPr>
            </a:lvl5pPr>
          </a:lstStyle>
          <a:p>
            <a:pPr lvl="0"/>
            <a:r>
              <a:rPr lang="en-US"/>
              <a:t>Click to edit Master text styles</a:t>
            </a:r>
          </a:p>
        </p:txBody>
      </p:sp>
      <p:sp>
        <p:nvSpPr>
          <p:cNvPr id="2" name="Title 1">
            <a:extLst>
              <a:ext uri="{FF2B5EF4-FFF2-40B4-BE49-F238E27FC236}">
                <a16:creationId xmlns:a16="http://schemas.microsoft.com/office/drawing/2014/main" id="{1F8581E8-B832-44F5-8573-1D49AF804EAA}"/>
              </a:ext>
            </a:extLst>
          </p:cNvPr>
          <p:cNvSpPr>
            <a:spLocks noGrp="1"/>
          </p:cNvSpPr>
          <p:nvPr>
            <p:ph type="title"/>
          </p:nvPr>
        </p:nvSpPr>
        <p:spPr>
          <a:xfrm>
            <a:off x="2448642" y="4040803"/>
            <a:ext cx="7766978" cy="484050"/>
          </a:xfrm>
        </p:spPr>
        <p:txBody>
          <a:bodyPr>
            <a:noAutofit/>
          </a:bodyPr>
          <a:lstStyle>
            <a:lvl1pPr>
              <a:defRPr sz="1800" cap="all" baseline="0">
                <a:solidFill>
                  <a:schemeClr val="bg1"/>
                </a:solidFill>
                <a:latin typeface="+mn-lt"/>
              </a:defRPr>
            </a:lvl1pPr>
          </a:lstStyle>
          <a:p>
            <a:r>
              <a:rPr lang="en-US"/>
              <a:t>Click to edit Master title style</a:t>
            </a:r>
          </a:p>
        </p:txBody>
      </p:sp>
      <p:sp>
        <p:nvSpPr>
          <p:cNvPr id="6" name="Date Placeholder 1">
            <a:extLst>
              <a:ext uri="{FF2B5EF4-FFF2-40B4-BE49-F238E27FC236}">
                <a16:creationId xmlns:a16="http://schemas.microsoft.com/office/drawing/2014/main" id="{38C5CB97-CD0D-4684-A674-58C891FBC20B}"/>
              </a:ext>
            </a:extLst>
          </p:cNvPr>
          <p:cNvSpPr>
            <a:spLocks noGrp="1"/>
          </p:cNvSpPr>
          <p:nvPr>
            <p:ph type="dt" sz="half" idx="12"/>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2">
            <a:extLst>
              <a:ext uri="{FF2B5EF4-FFF2-40B4-BE49-F238E27FC236}">
                <a16:creationId xmlns:a16="http://schemas.microsoft.com/office/drawing/2014/main" id="{9DB43653-49BD-4FF8-AC52-100F2628D038}"/>
              </a:ext>
            </a:extLst>
          </p:cNvPr>
          <p:cNvSpPr>
            <a:spLocks noGrp="1"/>
          </p:cNvSpPr>
          <p:nvPr>
            <p:ph type="ftr" sz="quarter" idx="13"/>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8" name="Slide Number Placeholder 3">
            <a:extLst>
              <a:ext uri="{FF2B5EF4-FFF2-40B4-BE49-F238E27FC236}">
                <a16:creationId xmlns:a16="http://schemas.microsoft.com/office/drawing/2014/main" id="{C175707F-64A0-469B-AE09-445DCC67D318}"/>
              </a:ext>
            </a:extLst>
          </p:cNvPr>
          <p:cNvSpPr>
            <a:spLocks noGrp="1"/>
          </p:cNvSpPr>
          <p:nvPr>
            <p:ph type="sldNum" sz="quarter" idx="14"/>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664412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33224235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167957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9146353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8852568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8" name="Right Triangle 7">
            <a:extLst>
              <a:ext uri="{FF2B5EF4-FFF2-40B4-BE49-F238E27FC236}">
                <a16:creationId xmlns:a16="http://schemas.microsoft.com/office/drawing/2014/main" id="{B0C188FC-287E-BC56-9CBE-5BB751FC84F7}"/>
              </a:ext>
            </a:extLst>
          </p:cNvPr>
          <p:cNvSpPr/>
          <p:nvPr userDrawn="1"/>
        </p:nvSpPr>
        <p:spPr>
          <a:xfrm flipH="1">
            <a:off x="6633556" y="1429789"/>
            <a:ext cx="5558444" cy="542821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B9A6DFAA-661A-7111-55EA-73EE9D982E24}"/>
              </a:ext>
            </a:extLst>
          </p:cNvPr>
          <p:cNvCxnSpPr>
            <a:cxnSpLocks/>
          </p:cNvCxnSpPr>
          <p:nvPr userDrawn="1"/>
        </p:nvCxnSpPr>
        <p:spPr>
          <a:xfrm>
            <a:off x="483229"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61325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3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2470435137"/>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649" r:id="rId19"/>
    <p:sldLayoutId id="2147483650" r:id="rId20"/>
    <p:sldLayoutId id="2147483659" r:id="rId21"/>
    <p:sldLayoutId id="2147483651" r:id="rId22"/>
    <p:sldLayoutId id="2147483662" r:id="rId23"/>
    <p:sldLayoutId id="2147483652" r:id="rId24"/>
    <p:sldLayoutId id="2147483661" r:id="rId25"/>
    <p:sldLayoutId id="2147483653" r:id="rId26"/>
    <p:sldLayoutId id="2147483660" r:id="rId27"/>
    <p:sldLayoutId id="2147483658" r:id="rId28"/>
    <p:sldLayoutId id="2147483664" r:id="rId29"/>
    <p:sldLayoutId id="2147483663" r:id="rId30"/>
    <p:sldLayoutId id="2147483665" r:id="rId31"/>
    <p:sldLayoutId id="2147483655" r:id="rId32"/>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1</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7" name="TextBox 6">
            <a:extLst>
              <a:ext uri="{FF2B5EF4-FFF2-40B4-BE49-F238E27FC236}">
                <a16:creationId xmlns:a16="http://schemas.microsoft.com/office/drawing/2014/main" id="{45C4F30C-CCF9-CAA8-1C11-4856234DA11F}"/>
              </a:ext>
            </a:extLst>
          </p:cNvPr>
          <p:cNvSpPr txBox="1"/>
          <p:nvPr/>
        </p:nvSpPr>
        <p:spPr>
          <a:xfrm>
            <a:off x="1619531" y="2326950"/>
            <a:ext cx="8952937"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Smart Car Park Management with License Plate Detection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66DD8D-274E-DF0D-0ABF-A1023F73111F}"/>
              </a:ext>
            </a:extLst>
          </p:cNvPr>
          <p:cNvSpPr txBox="1"/>
          <p:nvPr/>
        </p:nvSpPr>
        <p:spPr>
          <a:xfrm>
            <a:off x="8911492" y="4221425"/>
            <a:ext cx="3048000" cy="1384995"/>
          </a:xfrm>
          <a:prstGeom prst="rect">
            <a:avLst/>
          </a:prstGeom>
          <a:noFill/>
        </p:spPr>
        <p:txBody>
          <a:bodyPr wrap="square">
            <a:spAutoFit/>
          </a:bodyPr>
          <a:lstStyle/>
          <a:p>
            <a:pPr algn="ctr"/>
            <a:r>
              <a:rPr lang="en-US" sz="2200" dirty="0">
                <a:latin typeface="Times New Roman" panose="02020603050405020304" pitchFamily="18" charset="0"/>
                <a:cs typeface="Times New Roman" panose="02020603050405020304" pitchFamily="18" charset="0"/>
              </a:rPr>
              <a:t>Presented By</a:t>
            </a:r>
          </a:p>
          <a:p>
            <a:pPr algn="ctr"/>
            <a:r>
              <a:rPr lang="en-US" sz="2000" dirty="0">
                <a:latin typeface="Times New Roman" panose="02020603050405020304" pitchFamily="18" charset="0"/>
                <a:cs typeface="Times New Roman" panose="02020603050405020304" pitchFamily="18" charset="0"/>
              </a:rPr>
              <a:t> ANKUSH SIKARWAR</a:t>
            </a:r>
          </a:p>
          <a:p>
            <a:pPr algn="ctr"/>
            <a:r>
              <a:rPr lang="en-US" sz="2000" dirty="0">
                <a:latin typeface="Times New Roman" panose="02020603050405020304" pitchFamily="18" charset="0"/>
                <a:cs typeface="Times New Roman" panose="02020603050405020304" pitchFamily="18" charset="0"/>
              </a:rPr>
              <a:t>MCA</a:t>
            </a:r>
          </a:p>
          <a:p>
            <a:pPr algn="ctr"/>
            <a:r>
              <a:rPr lang="en-US" sz="2000" dirty="0">
                <a:latin typeface="Times New Roman" panose="02020603050405020304" pitchFamily="18" charset="0"/>
                <a:cs typeface="Times New Roman" panose="02020603050405020304" pitchFamily="18" charset="0"/>
              </a:rPr>
              <a:t>(205121024)</a:t>
            </a:r>
          </a:p>
        </p:txBody>
      </p:sp>
      <p:pic>
        <p:nvPicPr>
          <p:cNvPr id="3" name="Picture 2">
            <a:extLst>
              <a:ext uri="{FF2B5EF4-FFF2-40B4-BE49-F238E27FC236}">
                <a16:creationId xmlns:a16="http://schemas.microsoft.com/office/drawing/2014/main" id="{993E169A-60DC-2671-4B0D-B769F8A91240}"/>
              </a:ext>
            </a:extLst>
          </p:cNvPr>
          <p:cNvPicPr>
            <a:picLocks noChangeAspect="1"/>
          </p:cNvPicPr>
          <p:nvPr/>
        </p:nvPicPr>
        <p:blipFill>
          <a:blip r:embed="rId2"/>
          <a:stretch>
            <a:fillRect/>
          </a:stretch>
        </p:blipFill>
        <p:spPr>
          <a:xfrm>
            <a:off x="5249047" y="592188"/>
            <a:ext cx="1693906" cy="1693906"/>
          </a:xfrm>
          <a:prstGeom prst="rect">
            <a:avLst/>
          </a:prstGeom>
        </p:spPr>
      </p:pic>
      <p:sp>
        <p:nvSpPr>
          <p:cNvPr id="6" name="TextBox 5">
            <a:extLst>
              <a:ext uri="{FF2B5EF4-FFF2-40B4-BE49-F238E27FC236}">
                <a16:creationId xmlns:a16="http://schemas.microsoft.com/office/drawing/2014/main" id="{799F73F7-6B59-BCF7-DD32-E74BCBDABAA7}"/>
              </a:ext>
            </a:extLst>
          </p:cNvPr>
          <p:cNvSpPr txBox="1"/>
          <p:nvPr/>
        </p:nvSpPr>
        <p:spPr>
          <a:xfrm>
            <a:off x="-294182" y="3821316"/>
            <a:ext cx="4929808" cy="1169551"/>
          </a:xfrm>
          <a:prstGeom prst="rect">
            <a:avLst/>
          </a:prstGeom>
          <a:noFill/>
        </p:spPr>
        <p:txBody>
          <a:bodyPr wrap="square" rtlCol="0">
            <a:spAutoFit/>
          </a:bodyPr>
          <a:lstStyle/>
          <a:p>
            <a:pPr algn="ctr"/>
            <a:endParaRPr lang="en-US" sz="28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Guided By</a:t>
            </a:r>
          </a:p>
          <a:p>
            <a:pPr algn="ctr"/>
            <a:r>
              <a:rPr lang="en-US" sz="2000" dirty="0">
                <a:latin typeface="Times New Roman" panose="02020603050405020304" pitchFamily="18" charset="0"/>
                <a:cs typeface="Times New Roman" panose="02020603050405020304" pitchFamily="18" charset="0"/>
              </a:rPr>
              <a:t>Dr. Balaji </a:t>
            </a:r>
            <a:r>
              <a:rPr lang="en-US" sz="2000" dirty="0" err="1">
                <a:latin typeface="Times New Roman" panose="02020603050405020304" pitchFamily="18" charset="0"/>
                <a:cs typeface="Times New Roman" panose="02020603050405020304" pitchFamily="18" charset="0"/>
              </a:rPr>
              <a:t>Banothu</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623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449081" y="342331"/>
            <a:ext cx="11361919" cy="634249"/>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Graphical Abstract</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44825" y="6356349"/>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pic>
        <p:nvPicPr>
          <p:cNvPr id="10" name="Picture 9">
            <a:extLst>
              <a:ext uri="{FF2B5EF4-FFF2-40B4-BE49-F238E27FC236}">
                <a16:creationId xmlns:a16="http://schemas.microsoft.com/office/drawing/2014/main" id="{A69F1147-70B4-9109-F75D-85CEA94D68DC}"/>
              </a:ext>
            </a:extLst>
          </p:cNvPr>
          <p:cNvPicPr>
            <a:picLocks noChangeAspect="1"/>
          </p:cNvPicPr>
          <p:nvPr/>
        </p:nvPicPr>
        <p:blipFill>
          <a:blip r:embed="rId2"/>
          <a:stretch>
            <a:fillRect/>
          </a:stretch>
        </p:blipFill>
        <p:spPr>
          <a:xfrm>
            <a:off x="1049813" y="1314238"/>
            <a:ext cx="10316307" cy="4878125"/>
          </a:xfrm>
          <a:prstGeom prst="rect">
            <a:avLst/>
          </a:prstGeom>
        </p:spPr>
      </p:pic>
      <p:sp>
        <p:nvSpPr>
          <p:cNvPr id="4" name="TextBox 3">
            <a:extLst>
              <a:ext uri="{FF2B5EF4-FFF2-40B4-BE49-F238E27FC236}">
                <a16:creationId xmlns:a16="http://schemas.microsoft.com/office/drawing/2014/main" id="{F40FAA56-9A55-6A5D-C7FD-EB1C9CF9248F}"/>
              </a:ext>
            </a:extLst>
          </p:cNvPr>
          <p:cNvSpPr txBox="1"/>
          <p:nvPr/>
        </p:nvSpPr>
        <p:spPr>
          <a:xfrm>
            <a:off x="7361400" y="5212424"/>
            <a:ext cx="828000" cy="144000"/>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16C9F47E-A196-F50B-F801-2E49A19138D8}"/>
              </a:ext>
            </a:extLst>
          </p:cNvPr>
          <p:cNvSpPr txBox="1"/>
          <p:nvPr/>
        </p:nvSpPr>
        <p:spPr>
          <a:xfrm>
            <a:off x="7622445" y="5109923"/>
            <a:ext cx="1061910" cy="276999"/>
          </a:xfrm>
          <a:prstGeom prst="rect">
            <a:avLst/>
          </a:prstGeom>
          <a:noFill/>
        </p:spPr>
        <p:txBody>
          <a:bodyPr wrap="square" rtlCol="0">
            <a:spAutoFit/>
          </a:bodyPr>
          <a:lstStyle/>
          <a:p>
            <a:r>
              <a:rPr lang="en-US" sz="1200" b="1" dirty="0">
                <a:solidFill>
                  <a:schemeClr val="bg1"/>
                </a:solidFill>
              </a:rPr>
              <a:t>Indian</a:t>
            </a:r>
          </a:p>
        </p:txBody>
      </p:sp>
      <p:sp>
        <p:nvSpPr>
          <p:cNvPr id="6" name="TextBox 5">
            <a:extLst>
              <a:ext uri="{FF2B5EF4-FFF2-40B4-BE49-F238E27FC236}">
                <a16:creationId xmlns:a16="http://schemas.microsoft.com/office/drawing/2014/main" id="{7D1FE8E9-2873-5BCC-8F25-7BAA37566481}"/>
              </a:ext>
            </a:extLst>
          </p:cNvPr>
          <p:cNvSpPr txBox="1"/>
          <p:nvPr/>
        </p:nvSpPr>
        <p:spPr>
          <a:xfrm>
            <a:off x="8877669" y="5823031"/>
            <a:ext cx="1003177" cy="369332"/>
          </a:xfrm>
          <a:prstGeom prst="rect">
            <a:avLst/>
          </a:prstGeom>
          <a:solidFill>
            <a:schemeClr val="tx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656D101-57B3-5B60-1459-239B016A9026}"/>
              </a:ext>
            </a:extLst>
          </p:cNvPr>
          <p:cNvSpPr txBox="1"/>
          <p:nvPr/>
        </p:nvSpPr>
        <p:spPr>
          <a:xfrm>
            <a:off x="4181381" y="1482570"/>
            <a:ext cx="1656000" cy="504000"/>
          </a:xfrm>
          <a:prstGeom prst="rect">
            <a:avLst/>
          </a:prstGeom>
          <a:solidFill>
            <a:schemeClr val="tx1"/>
          </a:solidFill>
        </p:spPr>
        <p:txBody>
          <a:bodyPr wrap="square" rtlCol="0">
            <a:spAutoFit/>
          </a:bodyPr>
          <a:lstStyle/>
          <a:p>
            <a:r>
              <a:rPr lang="en-US" sz="1400" b="1" dirty="0" err="1">
                <a:solidFill>
                  <a:schemeClr val="bg1"/>
                </a:solidFill>
                <a:latin typeface="Calibri" panose="020F0502020204030204" pitchFamily="34" charset="0"/>
                <a:cs typeface="Calibri" panose="020F0502020204030204" pitchFamily="34" charset="0"/>
              </a:rPr>
              <a:t>Haar</a:t>
            </a:r>
            <a:r>
              <a:rPr lang="en-US" sz="1400" b="1" dirty="0">
                <a:solidFill>
                  <a:schemeClr val="bg1"/>
                </a:solidFill>
                <a:latin typeface="Calibri" panose="020F0502020204030204" pitchFamily="34" charset="0"/>
                <a:cs typeface="Calibri" panose="020F0502020204030204" pitchFamily="34" charset="0"/>
              </a:rPr>
              <a:t>-Cascade</a:t>
            </a:r>
          </a:p>
        </p:txBody>
      </p:sp>
    </p:spTree>
    <p:extLst>
      <p:ext uri="{BB962C8B-B14F-4D97-AF65-F5344CB8AC3E}">
        <p14:creationId xmlns:p14="http://schemas.microsoft.com/office/powerpoint/2010/main" val="78608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380999" y="194841"/>
            <a:ext cx="11430001" cy="52322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Implementation (Plate Detection)</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6" name="TextBox 5">
            <a:extLst>
              <a:ext uri="{FF2B5EF4-FFF2-40B4-BE49-F238E27FC236}">
                <a16:creationId xmlns:a16="http://schemas.microsoft.com/office/drawing/2014/main" id="{6B0F4798-E876-472B-B61B-C18FD4C19F2A}"/>
              </a:ext>
            </a:extLst>
          </p:cNvPr>
          <p:cNvSpPr txBox="1"/>
          <p:nvPr/>
        </p:nvSpPr>
        <p:spPr>
          <a:xfrm>
            <a:off x="449081" y="1822430"/>
            <a:ext cx="11361919" cy="4154984"/>
          </a:xfrm>
          <a:prstGeom prst="rect">
            <a:avLst/>
          </a:prstGeom>
          <a:noFill/>
        </p:spPr>
        <p:txBody>
          <a:bodyPr wrap="square" rtlCol="0">
            <a:spAutoFit/>
          </a:bodyPr>
          <a:lstStyle/>
          <a:p>
            <a:pPr algn="just" rtl="0" fontAlgn="base">
              <a:spcBef>
                <a:spcPts val="1500"/>
              </a:spcBef>
              <a:spcAft>
                <a:spcPts val="0"/>
              </a:spcAf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Input Image/Frame:</a:t>
            </a:r>
          </a:p>
          <a:p>
            <a:pPr marL="800100" lvl="1" indent="-342900" algn="just" rtl="0" fontAlgn="base">
              <a:spcBef>
                <a:spcPts val="0"/>
              </a:spcBef>
              <a:spcAft>
                <a:spcPts val="0"/>
              </a:spcAft>
              <a:buFont typeface="Courier New" panose="02070309020205020404" pitchFamily="49" charset="0"/>
              <a:buChar char="o"/>
            </a:pPr>
            <a:r>
              <a:rPr lang="en-US" sz="2400" b="0" i="0" u="none" strike="noStrike" dirty="0">
                <a:effectLst/>
                <a:latin typeface="Times New Roman" panose="02020603050405020304" pitchFamily="18" charset="0"/>
                <a:cs typeface="Times New Roman" panose="02020603050405020304" pitchFamily="18" charset="0"/>
              </a:rPr>
              <a:t>Haar Cascade takes an input image or video frame </a:t>
            </a:r>
            <a:r>
              <a:rPr lang="en-US" sz="2400" dirty="0">
                <a:latin typeface="Times New Roman" panose="02020603050405020304" pitchFamily="18" charset="0"/>
                <a:cs typeface="Times New Roman" panose="02020603050405020304" pitchFamily="18" charset="0"/>
              </a:rPr>
              <a:t>with visible license plate</a:t>
            </a:r>
            <a:r>
              <a:rPr lang="en-US" sz="2400" b="0" i="0" u="none" strike="noStrike" dirty="0">
                <a:effectLst/>
                <a:latin typeface="Times New Roman" panose="02020603050405020304" pitchFamily="18" charset="0"/>
                <a:cs typeface="Times New Roman" panose="02020603050405020304" pitchFamily="18" charset="0"/>
              </a:rPr>
              <a:t>.</a:t>
            </a:r>
          </a:p>
          <a:p>
            <a:pPr algn="just" rtl="0" fontAlgn="base">
              <a:spcBef>
                <a:spcPts val="0"/>
              </a:spcBef>
              <a:spcAft>
                <a:spcPts val="0"/>
              </a:spcAf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Image Preprocessing:</a:t>
            </a:r>
          </a:p>
          <a:p>
            <a:pPr marL="800100" lvl="1" indent="-342900" algn="just" rtl="0" fontAlgn="base">
              <a:spcBef>
                <a:spcPts val="0"/>
              </a:spcBef>
              <a:spcAft>
                <a:spcPts val="0"/>
              </a:spcAft>
              <a:buFont typeface="Courier New" panose="02070309020205020404" pitchFamily="49" charset="0"/>
              <a:buChar char="o"/>
            </a:pPr>
            <a:r>
              <a:rPr lang="en-US" sz="2400" b="0" i="0" u="none" strike="noStrike" dirty="0">
                <a:effectLst/>
                <a:latin typeface="Times New Roman" panose="02020603050405020304" pitchFamily="18" charset="0"/>
                <a:cs typeface="Times New Roman" panose="02020603050405020304" pitchFamily="18" charset="0"/>
              </a:rPr>
              <a:t>Common preprocessing steps include resizing to a fixed size (e.g., 416x416 pixels).</a:t>
            </a:r>
          </a:p>
          <a:p>
            <a:pPr marL="800100" lvl="1" indent="-342900" algn="just" rtl="0" fontAlgn="base">
              <a:spcBef>
                <a:spcPts val="0"/>
              </a:spcBef>
              <a:spcAft>
                <a:spcPts val="0"/>
              </a:spcAft>
              <a:buFont typeface="Courier New" panose="02070309020205020404" pitchFamily="49" charset="0"/>
              <a:buChar char="o"/>
            </a:pPr>
            <a:r>
              <a:rPr lang="en-US" sz="2400" b="0" i="0" u="none" strike="noStrike" dirty="0">
                <a:effectLst/>
                <a:latin typeface="Times New Roman" panose="02020603050405020304" pitchFamily="18" charset="0"/>
                <a:cs typeface="Times New Roman" panose="02020603050405020304" pitchFamily="18" charset="0"/>
              </a:rPr>
              <a:t>Convert images to grayscale to simplify feature extraction.</a:t>
            </a:r>
          </a:p>
          <a:p>
            <a:pPr marL="800100" lvl="1" indent="-342900" algn="just" rtl="0" fontAlgn="base">
              <a:spcBef>
                <a:spcPts val="0"/>
              </a:spcBef>
              <a:spcAft>
                <a:spcPts val="0"/>
              </a:spcAft>
              <a:buFont typeface="Courier New" panose="02070309020205020404" pitchFamily="49" charset="0"/>
              <a:buChar char="o"/>
            </a:pPr>
            <a:r>
              <a:rPr lang="en-US" sz="2400" b="0" i="0" u="none" strike="noStrike" dirty="0">
                <a:effectLst/>
                <a:latin typeface="Times New Roman" panose="02020603050405020304" pitchFamily="18" charset="0"/>
                <a:cs typeface="Times New Roman" panose="02020603050405020304" pitchFamily="18" charset="0"/>
              </a:rPr>
              <a:t>Pixel values are normalized, typically to a range such as [0, 1] or [-1, 1].</a:t>
            </a:r>
          </a:p>
          <a:p>
            <a:pPr algn="just" rtl="0" fontAlgn="base">
              <a:spcBef>
                <a:spcPts val="0"/>
              </a:spcBef>
              <a:spcAft>
                <a:spcPts val="0"/>
              </a:spcAf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Neural Network Backbone:</a:t>
            </a:r>
          </a:p>
          <a:p>
            <a:pPr marL="800100" lvl="1" indent="-342900" algn="just" rtl="0" fontAlgn="base">
              <a:spcBef>
                <a:spcPts val="0"/>
              </a:spcBef>
              <a:spcAft>
                <a:spcPts val="0"/>
              </a:spcAft>
              <a:buFont typeface="Courier New" panose="02070309020205020404" pitchFamily="49" charset="0"/>
              <a:buChar char="o"/>
            </a:pPr>
            <a:r>
              <a:rPr lang="en-US" sz="2400" b="0" i="0" u="none" strike="noStrike" dirty="0">
                <a:effectLst/>
                <a:latin typeface="Times New Roman" panose="02020603050405020304" pitchFamily="18" charset="0"/>
                <a:cs typeface="Times New Roman" panose="02020603050405020304" pitchFamily="18" charset="0"/>
              </a:rPr>
              <a:t>Initializing a sequential model using </a:t>
            </a:r>
            <a:r>
              <a:rPr lang="en-US" sz="2400" b="0" i="0" u="none" strike="noStrike" dirty="0" err="1">
                <a:effectLst/>
                <a:latin typeface="Times New Roman" panose="02020603050405020304" pitchFamily="18" charset="0"/>
                <a:cs typeface="Times New Roman" panose="02020603050405020304" pitchFamily="18" charset="0"/>
              </a:rPr>
              <a:t>keras</a:t>
            </a:r>
            <a:r>
              <a:rPr lang="en-US" sz="2400" b="0" i="0" u="none" strike="noStrike" dirty="0">
                <a:effectLst/>
                <a:latin typeface="Times New Roman" panose="02020603050405020304" pitchFamily="18" charset="0"/>
                <a:cs typeface="Times New Roman" panose="02020603050405020304" pitchFamily="18" charset="0"/>
              </a:rPr>
              <a:t> which allows us to buil</a:t>
            </a:r>
            <a:r>
              <a:rPr lang="en-US" sz="2400" dirty="0">
                <a:latin typeface="Times New Roman" panose="02020603050405020304" pitchFamily="18" charset="0"/>
                <a:cs typeface="Times New Roman" panose="02020603050405020304" pitchFamily="18" charset="0"/>
              </a:rPr>
              <a:t>d a convolutional neural network layer by layer</a:t>
            </a:r>
            <a:r>
              <a:rPr lang="en-US" sz="2400" b="0" i="0" u="none" strike="noStrike" dirty="0">
                <a:effectLst/>
                <a:latin typeface="Times New Roman" panose="02020603050405020304" pitchFamily="18" charset="0"/>
                <a:cs typeface="Times New Roman" panose="02020603050405020304" pitchFamily="18" charset="0"/>
              </a:rPr>
              <a:t>.</a:t>
            </a:r>
          </a:p>
          <a:p>
            <a:pPr marL="800100" lvl="1" indent="-342900" algn="just" rtl="0" fontAlgn="base">
              <a:spcBef>
                <a:spcPts val="0"/>
              </a:spcBef>
              <a:spcAft>
                <a:spcPts val="1500"/>
              </a:spcAft>
              <a:buFont typeface="Courier New" panose="02070309020205020404" pitchFamily="49" charset="0"/>
              <a:buChar char="o"/>
            </a:pPr>
            <a:r>
              <a:rPr lang="en-US" sz="2400" b="0" i="0" u="none" strike="noStrike" dirty="0">
                <a:effectLst/>
                <a:latin typeface="Times New Roman" panose="02020603050405020304" pitchFamily="18" charset="0"/>
                <a:cs typeface="Times New Roman" panose="02020603050405020304" pitchFamily="18" charset="0"/>
              </a:rPr>
              <a:t>The network processes the preprocessed image through these layers to extract features at various levels of abstraction.</a:t>
            </a:r>
            <a:endParaRPr lang="en-IN" dirty="0"/>
          </a:p>
        </p:txBody>
      </p:sp>
    </p:spTree>
    <p:extLst>
      <p:ext uri="{BB962C8B-B14F-4D97-AF65-F5344CB8AC3E}">
        <p14:creationId xmlns:p14="http://schemas.microsoft.com/office/powerpoint/2010/main" val="369925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376629" y="95131"/>
            <a:ext cx="11434370" cy="66075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Implementation (Plate Detection)</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44825" y="6356349"/>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6" name="TextBox 5">
            <a:extLst>
              <a:ext uri="{FF2B5EF4-FFF2-40B4-BE49-F238E27FC236}">
                <a16:creationId xmlns:a16="http://schemas.microsoft.com/office/drawing/2014/main" id="{6B0F4798-E876-472B-B61B-C18FD4C19F2A}"/>
              </a:ext>
            </a:extLst>
          </p:cNvPr>
          <p:cNvSpPr txBox="1"/>
          <p:nvPr/>
        </p:nvSpPr>
        <p:spPr>
          <a:xfrm>
            <a:off x="273539" y="1063416"/>
            <a:ext cx="11434370" cy="4247317"/>
          </a:xfrm>
          <a:prstGeom prst="rect">
            <a:avLst/>
          </a:prstGeom>
          <a:noFill/>
        </p:spPr>
        <p:txBody>
          <a:bodyPr wrap="square" rtlCol="0">
            <a:spAutoFit/>
          </a:bodyPr>
          <a:lstStyle/>
          <a:p>
            <a:pPr rtl="0" fontAlgn="base">
              <a:spcBef>
                <a:spcPts val="1500"/>
              </a:spcBef>
              <a:spcAft>
                <a:spcPts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Finding Contours</a:t>
            </a:r>
            <a:r>
              <a:rPr lang="en-US" sz="2400" b="1" i="0" u="none" strike="noStrike" dirty="0">
                <a:effectLst/>
                <a:latin typeface="Times New Roman" panose="02020603050405020304" pitchFamily="18" charset="0"/>
                <a:cs typeface="Times New Roman" panose="02020603050405020304" pitchFamily="18" charset="0"/>
              </a:rPr>
              <a:t>:</a:t>
            </a:r>
          </a:p>
          <a:p>
            <a:pPr marL="800100" lvl="1" indent="-342900" rtl="0" fontAlgn="base">
              <a:spcBef>
                <a:spcPts val="0"/>
              </a:spcBef>
              <a:spcAft>
                <a:spcPts val="0"/>
              </a:spcAft>
              <a:buFont typeface="Courier New" panose="02070309020205020404" pitchFamily="49" charset="0"/>
              <a:buChar char="o"/>
            </a:pPr>
            <a:r>
              <a:rPr lang="en-US" sz="2200" b="0" i="0" u="none" strike="noStrike" dirty="0">
                <a:effectLst/>
                <a:latin typeface="Times New Roman" panose="02020603050405020304" pitchFamily="18" charset="0"/>
                <a:cs typeface="Times New Roman" panose="02020603050405020304" pitchFamily="18" charset="0"/>
              </a:rPr>
              <a:t>Using </a:t>
            </a:r>
            <a:r>
              <a:rPr lang="en-US" sz="2200" dirty="0">
                <a:latin typeface="Times New Roman" panose="02020603050405020304" pitchFamily="18" charset="0"/>
                <a:cs typeface="Times New Roman" panose="02020603050405020304" pitchFamily="18" charset="0"/>
              </a:rPr>
              <a:t>contours</a:t>
            </a:r>
            <a:r>
              <a:rPr lang="en-US" sz="2200" b="0" i="0" u="none" strike="noStrike" dirty="0">
                <a:effectLst/>
                <a:latin typeface="Times New Roman" panose="02020603050405020304" pitchFamily="18" charset="0"/>
                <a:cs typeface="Times New Roman" panose="02020603050405020304" pitchFamily="18" charset="0"/>
              </a:rPr>
              <a:t> to </a:t>
            </a:r>
            <a:r>
              <a:rPr lang="en-US" sz="2200" dirty="0">
                <a:latin typeface="Times New Roman" panose="02020603050405020304" pitchFamily="18" charset="0"/>
                <a:cs typeface="Times New Roman" panose="02020603050405020304" pitchFamily="18" charset="0"/>
              </a:rPr>
              <a:t>recognize the character</a:t>
            </a:r>
          </a:p>
          <a:p>
            <a:pPr marL="800100" lvl="1" indent="-342900" rtl="0" fontAlgn="base">
              <a:spcBef>
                <a:spcPts val="0"/>
              </a:spcBef>
              <a:spcAft>
                <a:spcPts val="0"/>
              </a:spcAft>
              <a:buFont typeface="Courier New" panose="02070309020205020404" pitchFamily="49" charset="0"/>
              <a:buChar char="o"/>
            </a:pPr>
            <a:r>
              <a:rPr lang="en-US" sz="2200" b="0" i="0" u="none" strike="noStrike" dirty="0">
                <a:effectLst/>
                <a:latin typeface="Times New Roman" panose="02020603050405020304" pitchFamily="18" charset="0"/>
                <a:cs typeface="Times New Roman" panose="02020603050405020304" pitchFamily="18" charset="0"/>
              </a:rPr>
              <a:t>After finding contours they are stored in a list as the coordinates.</a:t>
            </a:r>
          </a:p>
          <a:p>
            <a:pPr marL="342900" indent="-342900" fontAlgn="base">
              <a:buFont typeface="Arial" panose="020B0604020202020204" pitchFamily="34" charset="0"/>
              <a:buChar char="•"/>
            </a:pPr>
            <a:endParaRPr lang="en-US" sz="2400" b="1" i="0" u="none" strike="noStrike" dirty="0">
              <a:effectLst/>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Predic</a:t>
            </a:r>
            <a:r>
              <a:rPr lang="en-US" sz="2400" b="1" dirty="0">
                <a:latin typeface="Times New Roman" panose="02020603050405020304" pitchFamily="18" charset="0"/>
                <a:cs typeface="Times New Roman" panose="02020603050405020304" pitchFamily="18" charset="0"/>
              </a:rPr>
              <a:t>tion based on probability</a:t>
            </a:r>
            <a:r>
              <a:rPr lang="en-US" sz="2400" b="1" i="0" u="none" strike="noStrike" dirty="0">
                <a:effectLst/>
                <a:latin typeface="Times New Roman" panose="02020603050405020304" pitchFamily="18" charset="0"/>
                <a:cs typeface="Times New Roman" panose="02020603050405020304" pitchFamily="18" charset="0"/>
              </a:rPr>
              <a:t>:</a:t>
            </a:r>
          </a:p>
          <a:p>
            <a:pPr marL="800100" lvl="1" indent="-342900" fontAlgn="base">
              <a:buFont typeface="Courier New" panose="02070309020205020404" pitchFamily="49" charset="0"/>
              <a:buChar char="o"/>
            </a:pPr>
            <a:r>
              <a:rPr lang="en-US" sz="2200" i="0" u="none" strike="noStrike" dirty="0">
                <a:effectLst/>
                <a:latin typeface="Times New Roman" panose="02020603050405020304" pitchFamily="18" charset="0"/>
                <a:cs typeface="Times New Roman" panose="02020603050405020304" pitchFamily="18" charset="0"/>
              </a:rPr>
              <a:t>Now the model will predict the </a:t>
            </a:r>
            <a:r>
              <a:rPr lang="en-US" sz="2200" dirty="0">
                <a:latin typeface="Times New Roman" panose="02020603050405020304" pitchFamily="18" charset="0"/>
                <a:cs typeface="Times New Roman" panose="02020603050405020304" pitchFamily="18" charset="0"/>
              </a:rPr>
              <a:t>image which has been cropped from the original image.</a:t>
            </a:r>
          </a:p>
          <a:p>
            <a:pPr marL="800100" lvl="1" indent="-342900" fontAlgn="base">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After that it will recognize the character based on probability it will  classify the different text.</a:t>
            </a:r>
            <a:endParaRPr lang="en-US" sz="2200" i="0" u="none" strike="noStrike" dirty="0">
              <a:effectLst/>
              <a:latin typeface="Times New Roman" panose="02020603050405020304" pitchFamily="18" charset="0"/>
              <a:cs typeface="Times New Roman" panose="02020603050405020304" pitchFamily="18" charset="0"/>
            </a:endParaRPr>
          </a:p>
          <a:p>
            <a:pPr lvl="1" fontAlgn="base"/>
            <a:endParaRPr lang="en-US" sz="2400" b="1"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Output:</a:t>
            </a:r>
          </a:p>
          <a:p>
            <a:pPr marL="800100" lvl="1" indent="-342900" rtl="0" fontAlgn="base">
              <a:spcBef>
                <a:spcPts val="0"/>
              </a:spcBef>
              <a:spcAft>
                <a:spcPts val="0"/>
              </a:spcAft>
              <a:buFont typeface="Courier New" panose="02070309020205020404" pitchFamily="49" charset="0"/>
              <a:buChar char="o"/>
            </a:pPr>
            <a:r>
              <a:rPr lang="en-US" sz="2200" b="0" i="0" u="none" strike="noStrike" dirty="0">
                <a:effectLst/>
                <a:latin typeface="Times New Roman" panose="02020603050405020304" pitchFamily="18" charset="0"/>
                <a:cs typeface="Times New Roman" panose="02020603050405020304" pitchFamily="18" charset="0"/>
              </a:rPr>
              <a:t>The final output is a appended in a list, which is of length 10 or 9.</a:t>
            </a:r>
          </a:p>
          <a:p>
            <a:endParaRPr lang="en-IN" dirty="0"/>
          </a:p>
        </p:txBody>
      </p:sp>
    </p:spTree>
    <p:extLst>
      <p:ext uri="{BB962C8B-B14F-4D97-AF65-F5344CB8AC3E}">
        <p14:creationId xmlns:p14="http://schemas.microsoft.com/office/powerpoint/2010/main" val="6280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C9D4-E2E9-D154-0D32-C2BBE473E921}"/>
              </a:ext>
            </a:extLst>
          </p:cNvPr>
          <p:cNvSpPr>
            <a:spLocks noGrp="1"/>
          </p:cNvSpPr>
          <p:nvPr>
            <p:ph type="title"/>
          </p:nvPr>
        </p:nvSpPr>
        <p:spPr>
          <a:xfrm>
            <a:off x="381000" y="184580"/>
            <a:ext cx="11430000" cy="634249"/>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Parking Price Calculation</a:t>
            </a:r>
            <a:endParaRPr lang="en-IN" sz="4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CA0C95-5100-99E2-0A74-8058684E3A68}"/>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44C56CE-F92B-9B53-15C0-D80D67A2CDE8}"/>
              </a:ext>
            </a:extLst>
          </p:cNvPr>
          <p:cNvSpPr>
            <a:spLocks noGrp="1"/>
          </p:cNvSpPr>
          <p:nvPr>
            <p:ph type="ftr" sz="quarter" idx="11"/>
          </p:nvPr>
        </p:nvSpPr>
        <p:spPr/>
        <p:txBody>
          <a:bodyPr/>
          <a:lstStyle/>
          <a:p>
            <a:r>
              <a:rPr lang="en-US" dirty="0"/>
              <a:t>Number Plate Detection using Haar Cascade</a:t>
            </a:r>
          </a:p>
        </p:txBody>
      </p:sp>
      <p:sp>
        <p:nvSpPr>
          <p:cNvPr id="6" name="Slide Number Placeholder 5">
            <a:extLst>
              <a:ext uri="{FF2B5EF4-FFF2-40B4-BE49-F238E27FC236}">
                <a16:creationId xmlns:a16="http://schemas.microsoft.com/office/drawing/2014/main" id="{A5E6FB7F-E74E-291C-ACF9-178757641345}"/>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7" name="Picture 6" descr="A diagram of a parking system&#10;&#10;Description automatically generated">
            <a:extLst>
              <a:ext uri="{FF2B5EF4-FFF2-40B4-BE49-F238E27FC236}">
                <a16:creationId xmlns:a16="http://schemas.microsoft.com/office/drawing/2014/main" id="{CA1AAE3A-094F-90A3-BB7E-84E48822CFC7}"/>
              </a:ext>
            </a:extLst>
          </p:cNvPr>
          <p:cNvPicPr>
            <a:picLocks noChangeAspect="1"/>
          </p:cNvPicPr>
          <p:nvPr/>
        </p:nvPicPr>
        <p:blipFill>
          <a:blip r:embed="rId2"/>
          <a:stretch>
            <a:fillRect/>
          </a:stretch>
        </p:blipFill>
        <p:spPr>
          <a:xfrm>
            <a:off x="498950" y="1258596"/>
            <a:ext cx="10972799" cy="5303675"/>
          </a:xfrm>
          <a:prstGeom prst="rect">
            <a:avLst/>
          </a:prstGeom>
        </p:spPr>
      </p:pic>
    </p:spTree>
    <p:extLst>
      <p:ext uri="{BB962C8B-B14F-4D97-AF65-F5344CB8AC3E}">
        <p14:creationId xmlns:p14="http://schemas.microsoft.com/office/powerpoint/2010/main" val="359493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C9D4-E2E9-D154-0D32-C2BBE473E921}"/>
              </a:ext>
            </a:extLst>
          </p:cNvPr>
          <p:cNvSpPr>
            <a:spLocks noGrp="1"/>
          </p:cNvSpPr>
          <p:nvPr>
            <p:ph type="title"/>
          </p:nvPr>
        </p:nvSpPr>
        <p:spPr>
          <a:xfrm>
            <a:off x="381000" y="192743"/>
            <a:ext cx="11430000" cy="620996"/>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Store  These Calculation</a:t>
            </a:r>
            <a:endParaRPr lang="en-IN" sz="4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1CA0C95-5100-99E2-0A74-8058684E3A68}"/>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44C56CE-F92B-9B53-15C0-D80D67A2CDE8}"/>
              </a:ext>
            </a:extLst>
          </p:cNvPr>
          <p:cNvSpPr>
            <a:spLocks noGrp="1"/>
          </p:cNvSpPr>
          <p:nvPr>
            <p:ph type="ftr" sz="quarter" idx="11"/>
          </p:nvPr>
        </p:nvSpPr>
        <p:spPr>
          <a:xfrm>
            <a:off x="4166102" y="6298542"/>
            <a:ext cx="3859795" cy="304801"/>
          </a:xfrm>
        </p:spPr>
        <p:txBody>
          <a:bodyPr/>
          <a:lstStyle/>
          <a:p>
            <a:r>
              <a:rPr lang="en-US" dirty="0"/>
              <a:t>Number Plate Detection using Haar Cascade</a:t>
            </a:r>
          </a:p>
        </p:txBody>
      </p:sp>
      <p:sp>
        <p:nvSpPr>
          <p:cNvPr id="6" name="Slide Number Placeholder 5">
            <a:extLst>
              <a:ext uri="{FF2B5EF4-FFF2-40B4-BE49-F238E27FC236}">
                <a16:creationId xmlns:a16="http://schemas.microsoft.com/office/drawing/2014/main" id="{A5E6FB7F-E74E-291C-ACF9-178757641345}"/>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14" name="Picture 13" descr="A close-up of numbers&#10;&#10;Description automatically generated">
            <a:extLst>
              <a:ext uri="{FF2B5EF4-FFF2-40B4-BE49-F238E27FC236}">
                <a16:creationId xmlns:a16="http://schemas.microsoft.com/office/drawing/2014/main" id="{CD77A96E-68B7-7AF0-197A-3607E42BEEF1}"/>
              </a:ext>
            </a:extLst>
          </p:cNvPr>
          <p:cNvPicPr>
            <a:picLocks noChangeAspect="1"/>
          </p:cNvPicPr>
          <p:nvPr/>
        </p:nvPicPr>
        <p:blipFill>
          <a:blip r:embed="rId2"/>
          <a:stretch>
            <a:fillRect/>
          </a:stretch>
        </p:blipFill>
        <p:spPr>
          <a:xfrm>
            <a:off x="5408203" y="1543342"/>
            <a:ext cx="6068036" cy="1963338"/>
          </a:xfrm>
          <a:prstGeom prst="rect">
            <a:avLst/>
          </a:prstGeom>
        </p:spPr>
      </p:pic>
      <p:pic>
        <p:nvPicPr>
          <p:cNvPr id="16" name="Picture 15" descr="A white rectangular object with a black border&#10;&#10;Description automatically generated">
            <a:extLst>
              <a:ext uri="{FF2B5EF4-FFF2-40B4-BE49-F238E27FC236}">
                <a16:creationId xmlns:a16="http://schemas.microsoft.com/office/drawing/2014/main" id="{F8D598F1-8E92-3110-F5EA-BB31ACAFEB59}"/>
              </a:ext>
            </a:extLst>
          </p:cNvPr>
          <p:cNvPicPr>
            <a:picLocks noChangeAspect="1"/>
          </p:cNvPicPr>
          <p:nvPr/>
        </p:nvPicPr>
        <p:blipFill>
          <a:blip r:embed="rId3"/>
          <a:stretch>
            <a:fillRect/>
          </a:stretch>
        </p:blipFill>
        <p:spPr>
          <a:xfrm>
            <a:off x="695958" y="1782340"/>
            <a:ext cx="4391638" cy="485843"/>
          </a:xfrm>
          <a:prstGeom prst="rect">
            <a:avLst/>
          </a:prstGeom>
        </p:spPr>
      </p:pic>
      <p:pic>
        <p:nvPicPr>
          <p:cNvPr id="20" name="Picture 19" descr="A close up of a computer screen&#10;&#10;Description automatically generated">
            <a:extLst>
              <a:ext uri="{FF2B5EF4-FFF2-40B4-BE49-F238E27FC236}">
                <a16:creationId xmlns:a16="http://schemas.microsoft.com/office/drawing/2014/main" id="{CC9DCFB5-DF71-67C0-7241-66815739F25B}"/>
              </a:ext>
            </a:extLst>
          </p:cNvPr>
          <p:cNvPicPr>
            <a:picLocks noChangeAspect="1"/>
          </p:cNvPicPr>
          <p:nvPr/>
        </p:nvPicPr>
        <p:blipFill>
          <a:blip r:embed="rId4"/>
          <a:stretch>
            <a:fillRect/>
          </a:stretch>
        </p:blipFill>
        <p:spPr>
          <a:xfrm>
            <a:off x="695958" y="4046817"/>
            <a:ext cx="3820058" cy="543001"/>
          </a:xfrm>
          <a:prstGeom prst="rect">
            <a:avLst/>
          </a:prstGeom>
        </p:spPr>
      </p:pic>
      <p:pic>
        <p:nvPicPr>
          <p:cNvPr id="22" name="Picture 21" descr="A date and time on a white background&#10;&#10;Description automatically generated">
            <a:extLst>
              <a:ext uri="{FF2B5EF4-FFF2-40B4-BE49-F238E27FC236}">
                <a16:creationId xmlns:a16="http://schemas.microsoft.com/office/drawing/2014/main" id="{C93BB00A-7BE9-85A0-51C4-14AEB007EB42}"/>
              </a:ext>
            </a:extLst>
          </p:cNvPr>
          <p:cNvPicPr>
            <a:picLocks noChangeAspect="1"/>
          </p:cNvPicPr>
          <p:nvPr/>
        </p:nvPicPr>
        <p:blipFill>
          <a:blip r:embed="rId5"/>
          <a:stretch>
            <a:fillRect/>
          </a:stretch>
        </p:blipFill>
        <p:spPr>
          <a:xfrm>
            <a:off x="5408202" y="3885709"/>
            <a:ext cx="6036579" cy="1893654"/>
          </a:xfrm>
          <a:prstGeom prst="rect">
            <a:avLst/>
          </a:prstGeom>
        </p:spPr>
      </p:pic>
    </p:spTree>
    <p:extLst>
      <p:ext uri="{BB962C8B-B14F-4D97-AF65-F5344CB8AC3E}">
        <p14:creationId xmlns:p14="http://schemas.microsoft.com/office/powerpoint/2010/main" val="374465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7FAA-9523-E8ED-2B57-B2DC4E9B4FC1}"/>
              </a:ext>
            </a:extLst>
          </p:cNvPr>
          <p:cNvSpPr>
            <a:spLocks noGrp="1"/>
          </p:cNvSpPr>
          <p:nvPr>
            <p:ph type="title"/>
          </p:nvPr>
        </p:nvSpPr>
        <p:spPr>
          <a:xfrm>
            <a:off x="376629" y="611455"/>
            <a:ext cx="10646275" cy="766771"/>
          </a:xfrm>
        </p:spPr>
        <p:txBody>
          <a:bodyPr>
            <a:normAutofit/>
          </a:bodyPr>
          <a:lstStyle/>
          <a:p>
            <a:pPr algn="ctr"/>
            <a:r>
              <a:rPr lang="en-US" sz="4000" dirty="0"/>
              <a:t>Future Scope</a:t>
            </a:r>
            <a:endParaRPr lang="en-IN" sz="4000" dirty="0"/>
          </a:p>
        </p:txBody>
      </p:sp>
      <p:sp>
        <p:nvSpPr>
          <p:cNvPr id="3" name="Content Placeholder 2">
            <a:extLst>
              <a:ext uri="{FF2B5EF4-FFF2-40B4-BE49-F238E27FC236}">
                <a16:creationId xmlns:a16="http://schemas.microsoft.com/office/drawing/2014/main" id="{C8EBB913-DD6A-CE3D-B3F8-A6485C7A924E}"/>
              </a:ext>
            </a:extLst>
          </p:cNvPr>
          <p:cNvSpPr>
            <a:spLocks noGrp="1"/>
          </p:cNvSpPr>
          <p:nvPr>
            <p:ph idx="1"/>
          </p:nvPr>
        </p:nvSpPr>
        <p:spPr>
          <a:xfrm>
            <a:off x="370390" y="1883664"/>
            <a:ext cx="11386181" cy="2608823"/>
          </a:xfrm>
        </p:spPr>
        <p:txBody>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According to parked Car Automatic Price Deduct From Your Account</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Cashless System for Parking Price Deduction. </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Reduce Human Effort To Track All Vehicles.</a:t>
            </a:r>
          </a:p>
        </p:txBody>
      </p:sp>
      <p:sp>
        <p:nvSpPr>
          <p:cNvPr id="6" name="Slide Number Placeholder 5">
            <a:extLst>
              <a:ext uri="{FF2B5EF4-FFF2-40B4-BE49-F238E27FC236}">
                <a16:creationId xmlns:a16="http://schemas.microsoft.com/office/drawing/2014/main" id="{0E0A4E8A-F7F2-3D97-677F-973DCF508251}"/>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68559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2959A91-4FC0-437D-AC15-2DA5FC8C7323}"/>
              </a:ext>
            </a:extLst>
          </p:cNvPr>
          <p:cNvSpPr>
            <a:spLocks noGrp="1"/>
          </p:cNvSpPr>
          <p:nvPr>
            <p:ph type="title"/>
          </p:nvPr>
        </p:nvSpPr>
        <p:spPr>
          <a:xfrm>
            <a:off x="3707731" y="2193235"/>
            <a:ext cx="4776538" cy="2285999"/>
          </a:xfrm>
        </p:spPr>
        <p:txBody>
          <a:bodyPr/>
          <a:lstStyle/>
          <a:p>
            <a:r>
              <a:rPr lang="en-US" dirty="0"/>
              <a:t>Thank You</a:t>
            </a:r>
          </a:p>
        </p:txBody>
      </p:sp>
      <p:sp>
        <p:nvSpPr>
          <p:cNvPr id="2" name="Date Placeholder 1">
            <a:extLst>
              <a:ext uri="{FF2B5EF4-FFF2-40B4-BE49-F238E27FC236}">
                <a16:creationId xmlns:a16="http://schemas.microsoft.com/office/drawing/2014/main" id="{A8124124-F6BB-486F-96EC-75A0CC0B577C}"/>
              </a:ext>
            </a:extLst>
          </p:cNvPr>
          <p:cNvSpPr>
            <a:spLocks noGrp="1"/>
          </p:cNvSpPr>
          <p:nvPr>
            <p:ph type="dt" sz="half" idx="11"/>
          </p:nvPr>
        </p:nvSpPr>
        <p:spPr/>
        <p:txBody>
          <a:bodyPr/>
          <a:lstStyle/>
          <a:p>
            <a:r>
              <a:rPr lang="en-US" dirty="0"/>
              <a:t>2023</a:t>
            </a:r>
          </a:p>
        </p:txBody>
      </p:sp>
      <p:sp>
        <p:nvSpPr>
          <p:cNvPr id="4" name="Footer Placeholder 3">
            <a:extLst>
              <a:ext uri="{FF2B5EF4-FFF2-40B4-BE49-F238E27FC236}">
                <a16:creationId xmlns:a16="http://schemas.microsoft.com/office/drawing/2014/main" id="{73062AD0-8136-4BB7-96DD-82347B32CAF6}"/>
              </a:ext>
            </a:extLst>
          </p:cNvPr>
          <p:cNvSpPr>
            <a:spLocks noGrp="1"/>
          </p:cNvSpPr>
          <p:nvPr>
            <p:ph type="ftr" sz="quarter" idx="12"/>
          </p:nvPr>
        </p:nvSpPr>
        <p:spPr>
          <a:xfrm>
            <a:off x="381000" y="6356350"/>
            <a:ext cx="11430000" cy="365125"/>
          </a:xfrm>
        </p:spPr>
        <p:txBody>
          <a:bodyPr/>
          <a:lstStyle/>
          <a:p>
            <a:pPr algn="ctr"/>
            <a:r>
              <a:rPr lang="en-US" dirty="0"/>
              <a:t>Number Plate Detection using Haar Cascade</a:t>
            </a:r>
          </a:p>
        </p:txBody>
      </p:sp>
      <p:sp>
        <p:nvSpPr>
          <p:cNvPr id="5" name="Slide Number Placeholder 4">
            <a:extLst>
              <a:ext uri="{FF2B5EF4-FFF2-40B4-BE49-F238E27FC236}">
                <a16:creationId xmlns:a16="http://schemas.microsoft.com/office/drawing/2014/main" id="{A1FCEF05-3A03-4BED-B0DD-9680C07AD261}"/>
              </a:ext>
            </a:extLst>
          </p:cNvPr>
          <p:cNvSpPr>
            <a:spLocks noGrp="1"/>
          </p:cNvSpPr>
          <p:nvPr>
            <p:ph type="sldNum" sz="quarter" idx="13"/>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3" name="TextBox 2">
            <a:extLst>
              <a:ext uri="{FF2B5EF4-FFF2-40B4-BE49-F238E27FC236}">
                <a16:creationId xmlns:a16="http://schemas.microsoft.com/office/drawing/2014/main" id="{54DFBC3D-EA51-8529-D1E8-8B7B96ADB26D}"/>
              </a:ext>
            </a:extLst>
          </p:cNvPr>
          <p:cNvSpPr txBox="1"/>
          <p:nvPr/>
        </p:nvSpPr>
        <p:spPr>
          <a:xfrm>
            <a:off x="2385392" y="371925"/>
            <a:ext cx="6096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3807CE-1032-8B60-D6AD-00A12C37F5DF}"/>
              </a:ext>
            </a:extLst>
          </p:cNvPr>
          <p:cNvSpPr txBox="1"/>
          <p:nvPr/>
        </p:nvSpPr>
        <p:spPr>
          <a:xfrm>
            <a:off x="850238" y="1612014"/>
            <a:ext cx="9502302" cy="3108543"/>
          </a:xfrm>
          <a:prstGeom prst="rect">
            <a:avLst/>
          </a:prstGeom>
          <a:noFill/>
        </p:spPr>
        <p:txBody>
          <a:bodyPr wrap="square">
            <a:spAutoFit/>
          </a:bodyPr>
          <a:lstStyle/>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Introduction</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Problem Statement</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Existing Solution to the Problem And Contribution</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Methodology</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Graphical Abstract</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Implementation</a:t>
            </a:r>
          </a:p>
          <a:p>
            <a:pPr marL="457200"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144768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3" name="TextBox 2">
            <a:extLst>
              <a:ext uri="{FF2B5EF4-FFF2-40B4-BE49-F238E27FC236}">
                <a16:creationId xmlns:a16="http://schemas.microsoft.com/office/drawing/2014/main" id="{54DFBC3D-EA51-8529-D1E8-8B7B96ADB26D}"/>
              </a:ext>
            </a:extLst>
          </p:cNvPr>
          <p:cNvSpPr txBox="1"/>
          <p:nvPr/>
        </p:nvSpPr>
        <p:spPr>
          <a:xfrm>
            <a:off x="463080" y="127301"/>
            <a:ext cx="1126584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2E8B97-F52D-05E4-4009-12C345191D8F}"/>
              </a:ext>
            </a:extLst>
          </p:cNvPr>
          <p:cNvSpPr txBox="1"/>
          <p:nvPr/>
        </p:nvSpPr>
        <p:spPr>
          <a:xfrm>
            <a:off x="463080" y="1905506"/>
            <a:ext cx="11361919" cy="3046988"/>
          </a:xfrm>
          <a:prstGeom prst="rect">
            <a:avLst/>
          </a:prstGeom>
          <a:noFill/>
        </p:spPr>
        <p:txBody>
          <a:bodyPr wrap="square">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technology-driven solution for optimizing parking management.</a:t>
            </a:r>
          </a:p>
          <a:p>
            <a:pPr marL="342900" indent="-342900" algn="just">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Utilizes advanced tools like sensors, cameras, and data analytics to improve parking efficiency.</a:t>
            </a:r>
          </a:p>
          <a:p>
            <a:pPr marL="342900" indent="-342900" algn="just">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Vehicle Information: Collects information about the vehicles entering and exiting, such as license plate numbers and vehicle types, to enhance security and management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55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3" name="TextBox 2">
            <a:extLst>
              <a:ext uri="{FF2B5EF4-FFF2-40B4-BE49-F238E27FC236}">
                <a16:creationId xmlns:a16="http://schemas.microsoft.com/office/drawing/2014/main" id="{54DFBC3D-EA51-8529-D1E8-8B7B96ADB26D}"/>
              </a:ext>
            </a:extLst>
          </p:cNvPr>
          <p:cNvSpPr txBox="1"/>
          <p:nvPr/>
        </p:nvSpPr>
        <p:spPr>
          <a:xfrm>
            <a:off x="457317" y="206867"/>
            <a:ext cx="11277365"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2E8B97-F52D-05E4-4009-12C345191D8F}"/>
              </a:ext>
            </a:extLst>
          </p:cNvPr>
          <p:cNvSpPr txBox="1"/>
          <p:nvPr/>
        </p:nvSpPr>
        <p:spPr>
          <a:xfrm>
            <a:off x="586154" y="1947833"/>
            <a:ext cx="11353682" cy="1938992"/>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Create an automated Parking Price Management System.</a:t>
            </a:r>
          </a:p>
          <a:p>
            <a:pPr marL="342900" indent="-342900">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Enable real-time monitoring and adjustment of parking prices.</a:t>
            </a:r>
          </a:p>
          <a:p>
            <a:pPr marL="342900" indent="-342900">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Implement variable pricing based on factors like location, time, and demand.</a:t>
            </a:r>
          </a:p>
        </p:txBody>
      </p:sp>
    </p:spTree>
    <p:extLst>
      <p:ext uri="{BB962C8B-B14F-4D97-AF65-F5344CB8AC3E}">
        <p14:creationId xmlns:p14="http://schemas.microsoft.com/office/powerpoint/2010/main" val="125603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3" name="TextBox 2">
            <a:extLst>
              <a:ext uri="{FF2B5EF4-FFF2-40B4-BE49-F238E27FC236}">
                <a16:creationId xmlns:a16="http://schemas.microsoft.com/office/drawing/2014/main" id="{54DFBC3D-EA51-8529-D1E8-8B7B96ADB26D}"/>
              </a:ext>
            </a:extLst>
          </p:cNvPr>
          <p:cNvSpPr txBox="1"/>
          <p:nvPr/>
        </p:nvSpPr>
        <p:spPr>
          <a:xfrm>
            <a:off x="251791" y="206867"/>
            <a:ext cx="11688418"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Existing Solution to the Problem</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2E8B97-F52D-05E4-4009-12C345191D8F}"/>
              </a:ext>
            </a:extLst>
          </p:cNvPr>
          <p:cNvSpPr txBox="1"/>
          <p:nvPr/>
        </p:nvSpPr>
        <p:spPr>
          <a:xfrm>
            <a:off x="381000" y="1549021"/>
            <a:ext cx="11430000" cy="120032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Manual Entry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Cost  Charges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Storage All Data</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C9330A-AA05-51B9-DE4F-F556FB2E0C3C}"/>
              </a:ext>
            </a:extLst>
          </p:cNvPr>
          <p:cNvSpPr txBox="1"/>
          <p:nvPr/>
        </p:nvSpPr>
        <p:spPr>
          <a:xfrm>
            <a:off x="381000" y="3716526"/>
            <a:ext cx="11430000"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Limitations about the existing solutions</a:t>
            </a:r>
          </a:p>
          <a:p>
            <a:endParaRPr lang="en-US" sz="2400" b="1"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Time Consuming</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Unfair Price Prediction</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Locally Data Storage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47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7F2C-428D-E63B-BC76-7E3EE09F2AF9}"/>
              </a:ext>
            </a:extLst>
          </p:cNvPr>
          <p:cNvSpPr>
            <a:spLocks noGrp="1"/>
          </p:cNvSpPr>
          <p:nvPr>
            <p:ph type="title"/>
          </p:nvPr>
        </p:nvSpPr>
        <p:spPr/>
        <p:txBody>
          <a:bodyPr/>
          <a:lstStyle/>
          <a:p>
            <a:pPr algn="ctr"/>
            <a:r>
              <a:rPr lang="en-US" dirty="0"/>
              <a:t>Contribution</a:t>
            </a:r>
            <a:endParaRPr lang="en-IN" dirty="0"/>
          </a:p>
        </p:txBody>
      </p:sp>
      <p:sp>
        <p:nvSpPr>
          <p:cNvPr id="3" name="Content Placeholder 2">
            <a:extLst>
              <a:ext uri="{FF2B5EF4-FFF2-40B4-BE49-F238E27FC236}">
                <a16:creationId xmlns:a16="http://schemas.microsoft.com/office/drawing/2014/main" id="{03444B18-0FF8-B687-5FAB-46AA41FC286D}"/>
              </a:ext>
            </a:extLst>
          </p:cNvPr>
          <p:cNvSpPr>
            <a:spLocks noGrp="1"/>
          </p:cNvSpPr>
          <p:nvPr>
            <p:ph idx="1"/>
          </p:nvPr>
        </p:nvSpPr>
        <p:spPr>
          <a:xfrm>
            <a:off x="370390" y="1883664"/>
            <a:ext cx="11386181" cy="2595571"/>
          </a:xfrm>
        </p:spPr>
        <p:txBody>
          <a:bodyPr/>
          <a:lstStyle/>
          <a:p>
            <a:pPr marL="342900" indent="-342900">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Automatic capturing number plate (Time Efficient)</a:t>
            </a:r>
          </a:p>
          <a:p>
            <a:pPr marL="342900" indent="-342900">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Fair Price Prediction</a:t>
            </a:r>
          </a:p>
          <a:p>
            <a:pPr marL="342900" indent="-342900">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Reduce The Human Effort</a:t>
            </a:r>
          </a:p>
          <a:p>
            <a:pPr marL="342900" indent="-342900">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Increase Efficiency of Parking Management</a:t>
            </a:r>
          </a:p>
          <a:p>
            <a:endParaRPr lang="en-IN" dirty="0"/>
          </a:p>
        </p:txBody>
      </p:sp>
      <p:sp>
        <p:nvSpPr>
          <p:cNvPr id="6" name="Slide Number Placeholder 5">
            <a:extLst>
              <a:ext uri="{FF2B5EF4-FFF2-40B4-BE49-F238E27FC236}">
                <a16:creationId xmlns:a16="http://schemas.microsoft.com/office/drawing/2014/main" id="{331070C6-F074-D25B-B141-44BD44D65352}"/>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026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772862" y="321632"/>
            <a:ext cx="10646275" cy="738542"/>
          </a:xfrm>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 (Haar Cascade)</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6" name="TextBox 5">
            <a:extLst>
              <a:ext uri="{FF2B5EF4-FFF2-40B4-BE49-F238E27FC236}">
                <a16:creationId xmlns:a16="http://schemas.microsoft.com/office/drawing/2014/main" id="{6B0F4798-E876-472B-B61B-C18FD4C19F2A}"/>
              </a:ext>
            </a:extLst>
          </p:cNvPr>
          <p:cNvSpPr txBox="1"/>
          <p:nvPr/>
        </p:nvSpPr>
        <p:spPr>
          <a:xfrm>
            <a:off x="329647" y="1756508"/>
            <a:ext cx="11532704" cy="4339650"/>
          </a:xfrm>
          <a:prstGeom prst="rect">
            <a:avLst/>
          </a:prstGeom>
          <a:noFill/>
        </p:spPr>
        <p:txBody>
          <a:bodyPr wrap="square" rtlCol="0">
            <a:spAutoFit/>
          </a:bodyPr>
          <a:lstStyle/>
          <a:p>
            <a:pPr algn="just"/>
            <a:r>
              <a:rPr lang="en-US" sz="2400" dirty="0">
                <a:latin typeface="Times New Roman" panose="02020603050405020304" pitchFamily="18" charset="0"/>
                <a:ea typeface="Roboto" panose="02000000000000000000" pitchFamily="2" charset="0"/>
                <a:cs typeface="Times New Roman" panose="02020603050405020304" pitchFamily="18" charset="0"/>
              </a:rPr>
              <a:t>Haar cascades, also known as Haar classifiers, are a machine learning object detection method used to identify objects in images or video. They are particularly well-known for their effectiveness in detecting faces and other objects with simple geometric features. Haar Cascade has several features that can make it a strong choice for number plate detection in certain scenarios:</a:t>
            </a:r>
          </a:p>
          <a:p>
            <a:pPr algn="just"/>
            <a:endParaRPr lang="en-US" sz="2400" dirty="0">
              <a:latin typeface="Times New Roman" panose="02020603050405020304" pitchFamily="18" charset="0"/>
              <a:ea typeface="Roboto" panose="02000000000000000000" pitchFamily="2" charset="0"/>
              <a:cs typeface="Times New Roman" panose="02020603050405020304" pitchFamily="18" charset="0"/>
            </a:endParaRPr>
          </a:p>
          <a:p>
            <a:pPr algn="just"/>
            <a:r>
              <a:rPr lang="en-US" sz="2400" b="1" dirty="0">
                <a:latin typeface="Times New Roman" panose="02020603050405020304" pitchFamily="18" charset="0"/>
                <a:ea typeface="Roboto" panose="02000000000000000000" pitchFamily="2" charset="0"/>
                <a:cs typeface="Times New Roman" panose="02020603050405020304" pitchFamily="18" charset="0"/>
              </a:rPr>
              <a:t>Real-time Processing:</a:t>
            </a:r>
          </a:p>
          <a:p>
            <a:pPr marL="342900" indent="-342900" algn="just">
              <a:buFont typeface="Courier New" panose="02070309020205020404" pitchFamily="49" charset="0"/>
              <a:buChar char="o"/>
            </a:pPr>
            <a:r>
              <a:rPr lang="en-US" dirty="0">
                <a:latin typeface="Times New Roman" panose="02020603050405020304" pitchFamily="18" charset="0"/>
                <a:ea typeface="Roboto" panose="02000000000000000000" pitchFamily="2" charset="0"/>
                <a:cs typeface="Times New Roman" panose="02020603050405020304" pitchFamily="18" charset="0"/>
              </a:rPr>
              <a:t>Haar Cascade is optimized for real-time object detection.</a:t>
            </a:r>
          </a:p>
          <a:p>
            <a:pPr marL="342900" indent="-342900" algn="just">
              <a:buFont typeface="Courier New" panose="02070309020205020404" pitchFamily="49" charset="0"/>
              <a:buChar char="o"/>
            </a:pPr>
            <a:r>
              <a:rPr lang="en-US" dirty="0">
                <a:latin typeface="Times New Roman" panose="02020603050405020304" pitchFamily="18" charset="0"/>
                <a:ea typeface="Roboto" panose="02000000000000000000" pitchFamily="2" charset="0"/>
                <a:cs typeface="Times New Roman" panose="02020603050405020304" pitchFamily="18" charset="0"/>
              </a:rPr>
              <a:t>It processes images or video frames quickly, ensuring low latency.</a:t>
            </a:r>
          </a:p>
          <a:p>
            <a:pPr marL="342900" indent="-342900" algn="just">
              <a:buFont typeface="Courier New" panose="02070309020205020404" pitchFamily="49" charset="0"/>
              <a:buChar char="o"/>
            </a:pPr>
            <a:r>
              <a:rPr lang="en-US" dirty="0">
                <a:latin typeface="Times New Roman" panose="02020603050405020304" pitchFamily="18" charset="0"/>
                <a:ea typeface="Roboto" panose="02000000000000000000" pitchFamily="2" charset="0"/>
                <a:cs typeface="Times New Roman" panose="02020603050405020304" pitchFamily="18" charset="0"/>
              </a:rPr>
              <a:t>Suitable for applications where low latency is crucial, such as Parking management and Traffic management systems.</a:t>
            </a:r>
          </a:p>
          <a:p>
            <a:pPr marL="342900" indent="-342900" algn="just">
              <a:buFont typeface="Courier New" panose="02070309020205020404" pitchFamily="49" charset="0"/>
              <a:buChar char="o"/>
            </a:pPr>
            <a:r>
              <a:rPr lang="en-US" dirty="0">
                <a:latin typeface="Times New Roman" panose="02020603050405020304" pitchFamily="18" charset="0"/>
                <a:ea typeface="Roboto" panose="02000000000000000000" pitchFamily="2" charset="0"/>
                <a:cs typeface="Times New Roman" panose="02020603050405020304" pitchFamily="18" charset="0"/>
              </a:rPr>
              <a:t>Capable of easily detecting multiple objects in a single frame.</a:t>
            </a:r>
          </a:p>
          <a:p>
            <a:pPr marL="342900" indent="-342900" algn="just">
              <a:buFont typeface="Courier New" panose="02070309020205020404" pitchFamily="49" charset="0"/>
              <a:buChar char="o"/>
            </a:pPr>
            <a:r>
              <a:rPr lang="en-US" dirty="0">
                <a:latin typeface="Times New Roman" panose="02020603050405020304" pitchFamily="18" charset="0"/>
                <a:ea typeface="Roboto" panose="02000000000000000000" pitchFamily="2" charset="0"/>
                <a:cs typeface="Times New Roman" panose="02020603050405020304" pitchFamily="18" charset="0"/>
              </a:rPr>
              <a:t>Haar Cascades can handle variations in lighting, rotation, and scaling, making them suitable for different scenarios </a:t>
            </a:r>
          </a:p>
          <a:p>
            <a:pPr algn="just"/>
            <a:endParaRPr lang="en-IN" dirty="0"/>
          </a:p>
        </p:txBody>
      </p:sp>
    </p:spTree>
    <p:extLst>
      <p:ext uri="{BB962C8B-B14F-4D97-AF65-F5344CB8AC3E}">
        <p14:creationId xmlns:p14="http://schemas.microsoft.com/office/powerpoint/2010/main" val="287066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772862" y="321632"/>
            <a:ext cx="10646275" cy="738542"/>
          </a:xfrm>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 (Haar Cascade)</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6" name="TextBox 5">
            <a:extLst>
              <a:ext uri="{FF2B5EF4-FFF2-40B4-BE49-F238E27FC236}">
                <a16:creationId xmlns:a16="http://schemas.microsoft.com/office/drawing/2014/main" id="{6B0F4798-E876-472B-B61B-C18FD4C19F2A}"/>
              </a:ext>
            </a:extLst>
          </p:cNvPr>
          <p:cNvSpPr txBox="1"/>
          <p:nvPr/>
        </p:nvSpPr>
        <p:spPr>
          <a:xfrm>
            <a:off x="329647" y="1605661"/>
            <a:ext cx="11532704" cy="1261884"/>
          </a:xfrm>
          <a:prstGeom prst="rect">
            <a:avLst/>
          </a:prstGeom>
          <a:noFill/>
        </p:spPr>
        <p:txBody>
          <a:bodyPr wrap="square" rtlCol="0">
            <a:spAutoFit/>
          </a:bodyPr>
          <a:lstStyle/>
          <a:p>
            <a:pPr algn="just"/>
            <a:endParaRPr lang="en-US" sz="2400" dirty="0">
              <a:latin typeface="Times New Roman" panose="02020603050405020304" pitchFamily="18" charset="0"/>
              <a:ea typeface="Roboto" panose="02000000000000000000" pitchFamily="2"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ea typeface="Roboto" panose="02000000000000000000" pitchFamily="2" charset="0"/>
                <a:cs typeface="Times New Roman" panose="02020603050405020304" pitchFamily="18" charset="0"/>
              </a:rPr>
              <a:t>Haar-Like Features:</a:t>
            </a:r>
          </a:p>
          <a:p>
            <a:pPr algn="just"/>
            <a:r>
              <a:rPr lang="en-US" sz="1400" dirty="0">
                <a:latin typeface="Calibri" panose="020F0502020204030204" pitchFamily="34" charset="0"/>
                <a:ea typeface="Roboto" panose="02000000000000000000" pitchFamily="2" charset="0"/>
                <a:cs typeface="Calibri" panose="020F0502020204030204" pitchFamily="34" charset="0"/>
              </a:rPr>
              <a:t>	</a:t>
            </a:r>
            <a:r>
              <a:rPr lang="en-US" sz="1400" dirty="0" err="1">
                <a:latin typeface="Calibri" panose="020F0502020204030204" pitchFamily="34" charset="0"/>
                <a:ea typeface="Roboto" panose="02000000000000000000" pitchFamily="2" charset="0"/>
                <a:cs typeface="Calibri" panose="020F0502020204030204" pitchFamily="34" charset="0"/>
              </a:rPr>
              <a:t>Haar</a:t>
            </a:r>
            <a:r>
              <a:rPr lang="en-US" sz="1400" dirty="0">
                <a:latin typeface="Calibri" panose="020F0502020204030204" pitchFamily="34" charset="0"/>
                <a:ea typeface="Roboto" panose="02000000000000000000" pitchFamily="2" charset="0"/>
                <a:cs typeface="Calibri" panose="020F0502020204030204" pitchFamily="34" charset="0"/>
              </a:rPr>
              <a:t>-like features are rectangular areas within an image. These rectangles are placed at different positions and scales to capture various patterns. 	Compute the difference in the sum of pixel intensities in two adjacent rectangles.</a:t>
            </a:r>
          </a:p>
        </p:txBody>
      </p:sp>
      <p:pic>
        <p:nvPicPr>
          <p:cNvPr id="7" name="Picture 6">
            <a:extLst>
              <a:ext uri="{FF2B5EF4-FFF2-40B4-BE49-F238E27FC236}">
                <a16:creationId xmlns:a16="http://schemas.microsoft.com/office/drawing/2014/main" id="{85ECD3CD-595D-53D5-F41B-B2283959F66F}"/>
              </a:ext>
            </a:extLst>
          </p:cNvPr>
          <p:cNvPicPr>
            <a:picLocks noChangeAspect="1"/>
          </p:cNvPicPr>
          <p:nvPr/>
        </p:nvPicPr>
        <p:blipFill>
          <a:blip r:embed="rId2"/>
          <a:stretch>
            <a:fillRect/>
          </a:stretch>
        </p:blipFill>
        <p:spPr>
          <a:xfrm>
            <a:off x="772861" y="2936417"/>
            <a:ext cx="3354521" cy="795123"/>
          </a:xfrm>
          <a:prstGeom prst="rect">
            <a:avLst/>
          </a:prstGeom>
        </p:spPr>
      </p:pic>
      <p:sp>
        <p:nvSpPr>
          <p:cNvPr id="8" name="TextBox 7">
            <a:extLst>
              <a:ext uri="{FF2B5EF4-FFF2-40B4-BE49-F238E27FC236}">
                <a16:creationId xmlns:a16="http://schemas.microsoft.com/office/drawing/2014/main" id="{FE15CAC1-8F3C-E78C-579C-71E81A57FBB9}"/>
              </a:ext>
            </a:extLst>
          </p:cNvPr>
          <p:cNvSpPr txBox="1"/>
          <p:nvPr/>
        </p:nvSpPr>
        <p:spPr>
          <a:xfrm>
            <a:off x="329647" y="3435808"/>
            <a:ext cx="11532704" cy="1261884"/>
          </a:xfrm>
          <a:prstGeom prst="rect">
            <a:avLst/>
          </a:prstGeom>
          <a:noFill/>
        </p:spPr>
        <p:txBody>
          <a:bodyPr wrap="square" rtlCol="0">
            <a:spAutoFit/>
          </a:bodyPr>
          <a:lstStyle/>
          <a:p>
            <a:pPr algn="just"/>
            <a:endParaRPr lang="en-US" sz="2400" dirty="0">
              <a:latin typeface="Times New Roman" panose="02020603050405020304" pitchFamily="18" charset="0"/>
              <a:ea typeface="Roboto" panose="02000000000000000000" pitchFamily="2"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ea typeface="Roboto" panose="02000000000000000000" pitchFamily="2" charset="0"/>
                <a:cs typeface="Times New Roman" panose="02020603050405020304" pitchFamily="18" charset="0"/>
              </a:rPr>
              <a:t>Integral Image:</a:t>
            </a:r>
          </a:p>
          <a:p>
            <a:pPr algn="just"/>
            <a:r>
              <a:rPr lang="en-US" sz="1400" dirty="0">
                <a:latin typeface="Calibri" panose="020F0502020204030204" pitchFamily="34" charset="0"/>
                <a:ea typeface="Roboto" panose="02000000000000000000" pitchFamily="2" charset="0"/>
                <a:cs typeface="Calibri" panose="020F0502020204030204" pitchFamily="34" charset="0"/>
              </a:rPr>
              <a:t>	</a:t>
            </a:r>
            <a:r>
              <a:rPr lang="en-US" sz="1400" b="0" i="0" dirty="0">
                <a:solidFill>
                  <a:srgbClr val="ECECF1"/>
                </a:solidFill>
                <a:effectLst/>
                <a:latin typeface="Söhne"/>
              </a:rPr>
              <a:t>An integral image, also known as a summed-area table, is a data structure used to efficiently compute the sum of pixel intensities within rectangular 	regions in an image.</a:t>
            </a:r>
            <a:endParaRPr lang="en-US" sz="1400" dirty="0">
              <a:latin typeface="Calibri" panose="020F0502020204030204" pitchFamily="34" charset="0"/>
              <a:ea typeface="Roboto" panose="02000000000000000000" pitchFamily="2" charset="0"/>
              <a:cs typeface="Calibri" panose="020F0502020204030204" pitchFamily="34" charset="0"/>
            </a:endParaRPr>
          </a:p>
        </p:txBody>
      </p:sp>
      <p:pic>
        <p:nvPicPr>
          <p:cNvPr id="12" name="Picture 11">
            <a:extLst>
              <a:ext uri="{FF2B5EF4-FFF2-40B4-BE49-F238E27FC236}">
                <a16:creationId xmlns:a16="http://schemas.microsoft.com/office/drawing/2014/main" id="{CC8B9C07-69D5-08E0-DF0F-6C2C8B4BC3C9}"/>
              </a:ext>
            </a:extLst>
          </p:cNvPr>
          <p:cNvPicPr>
            <a:picLocks noChangeAspect="1"/>
          </p:cNvPicPr>
          <p:nvPr/>
        </p:nvPicPr>
        <p:blipFill>
          <a:blip r:embed="rId3"/>
          <a:stretch>
            <a:fillRect/>
          </a:stretch>
        </p:blipFill>
        <p:spPr>
          <a:xfrm>
            <a:off x="602749" y="4683149"/>
            <a:ext cx="5403767" cy="1657493"/>
          </a:xfrm>
          <a:prstGeom prst="rect">
            <a:avLst/>
          </a:prstGeom>
        </p:spPr>
      </p:pic>
      <p:pic>
        <p:nvPicPr>
          <p:cNvPr id="14" name="Picture 13">
            <a:extLst>
              <a:ext uri="{FF2B5EF4-FFF2-40B4-BE49-F238E27FC236}">
                <a16:creationId xmlns:a16="http://schemas.microsoft.com/office/drawing/2014/main" id="{542DE403-557C-6507-38AF-3308805CDA8C}"/>
              </a:ext>
            </a:extLst>
          </p:cNvPr>
          <p:cNvPicPr>
            <a:picLocks noChangeAspect="1"/>
          </p:cNvPicPr>
          <p:nvPr/>
        </p:nvPicPr>
        <p:blipFill>
          <a:blip r:embed="rId4"/>
          <a:stretch>
            <a:fillRect/>
          </a:stretch>
        </p:blipFill>
        <p:spPr>
          <a:xfrm>
            <a:off x="6095999" y="4683149"/>
            <a:ext cx="4885190" cy="1673201"/>
          </a:xfrm>
          <a:prstGeom prst="rect">
            <a:avLst/>
          </a:prstGeom>
        </p:spPr>
      </p:pic>
    </p:spTree>
    <p:extLst>
      <p:ext uri="{BB962C8B-B14F-4D97-AF65-F5344CB8AC3E}">
        <p14:creationId xmlns:p14="http://schemas.microsoft.com/office/powerpoint/2010/main" val="7002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772862" y="321632"/>
            <a:ext cx="10646275" cy="738542"/>
          </a:xfrm>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 (Haar Cascade)</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9" name="Date Placeholder 3">
            <a:extLst>
              <a:ext uri="{FF2B5EF4-FFF2-40B4-BE49-F238E27FC236}">
                <a16:creationId xmlns:a16="http://schemas.microsoft.com/office/drawing/2014/main" id="{5BCA95B4-AC4F-74B1-460E-69058A671C85}"/>
              </a:ext>
            </a:extLst>
          </p:cNvPr>
          <p:cNvSpPr txBox="1">
            <a:spLocks/>
          </p:cNvSpPr>
          <p:nvPr/>
        </p:nvSpPr>
        <p:spPr>
          <a:xfrm>
            <a:off x="3810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all"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2023</a:t>
            </a:r>
          </a:p>
        </p:txBody>
      </p:sp>
      <p:sp>
        <p:nvSpPr>
          <p:cNvPr id="21" name="Footer Placeholder 4">
            <a:extLst>
              <a:ext uri="{FF2B5EF4-FFF2-40B4-BE49-F238E27FC236}">
                <a16:creationId xmlns:a16="http://schemas.microsoft.com/office/drawing/2014/main" id="{180EC14D-15D2-0666-D95F-3450728C1E5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Number Plate Detection using Haar Cascade</a:t>
            </a:r>
          </a:p>
        </p:txBody>
      </p:sp>
      <p:sp>
        <p:nvSpPr>
          <p:cNvPr id="6" name="TextBox 5">
            <a:extLst>
              <a:ext uri="{FF2B5EF4-FFF2-40B4-BE49-F238E27FC236}">
                <a16:creationId xmlns:a16="http://schemas.microsoft.com/office/drawing/2014/main" id="{6B0F4798-E876-472B-B61B-C18FD4C19F2A}"/>
              </a:ext>
            </a:extLst>
          </p:cNvPr>
          <p:cNvSpPr txBox="1"/>
          <p:nvPr/>
        </p:nvSpPr>
        <p:spPr>
          <a:xfrm>
            <a:off x="329647" y="1001593"/>
            <a:ext cx="11532704" cy="1785104"/>
          </a:xfrm>
          <a:prstGeom prst="rect">
            <a:avLst/>
          </a:prstGeom>
          <a:noFill/>
        </p:spPr>
        <p:txBody>
          <a:bodyPr wrap="square" rtlCol="0">
            <a:spAutoFit/>
          </a:bodyPr>
          <a:lstStyle/>
          <a:p>
            <a:pPr algn="just"/>
            <a:endParaRPr lang="en-US" sz="2400" dirty="0">
              <a:latin typeface="Times New Roman" panose="02020603050405020304" pitchFamily="18" charset="0"/>
              <a:ea typeface="Roboto" panose="02000000000000000000" pitchFamily="2" charset="0"/>
              <a:cs typeface="Times New Roman" panose="02020603050405020304" pitchFamily="18" charset="0"/>
            </a:endParaRPr>
          </a:p>
          <a:p>
            <a:pPr marL="342900" indent="-342900" algn="just">
              <a:buFont typeface="Arial" panose="020B0604020202020204" pitchFamily="34" charset="0"/>
              <a:buChar char="•"/>
            </a:pPr>
            <a:r>
              <a:rPr lang="en-US" sz="2400" b="1" dirty="0" err="1">
                <a:latin typeface="Times New Roman" panose="02020603050405020304" pitchFamily="18" charset="0"/>
                <a:ea typeface="Roboto" panose="02000000000000000000" pitchFamily="2" charset="0"/>
                <a:cs typeface="Times New Roman" panose="02020603050405020304" pitchFamily="18" charset="0"/>
              </a:rPr>
              <a:t>Adaboost</a:t>
            </a:r>
            <a:r>
              <a:rPr lang="en-US" sz="2400" b="1" dirty="0">
                <a:latin typeface="Times New Roman" panose="02020603050405020304" pitchFamily="18" charset="0"/>
                <a:ea typeface="Roboto" panose="02000000000000000000" pitchFamily="2" charset="0"/>
                <a:cs typeface="Times New Roman" panose="02020603050405020304" pitchFamily="18" charset="0"/>
              </a:rPr>
              <a:t>:</a:t>
            </a:r>
          </a:p>
          <a:p>
            <a:pPr algn="just"/>
            <a:r>
              <a:rPr lang="en-US" sz="2400" b="0" i="0" dirty="0">
                <a:solidFill>
                  <a:srgbClr val="ECECF1"/>
                </a:solidFill>
                <a:effectLst/>
                <a:latin typeface="Söhne"/>
              </a:rPr>
              <a:t>	</a:t>
            </a:r>
            <a:r>
              <a:rPr lang="en-US" sz="1400" b="0" i="0" dirty="0">
                <a:solidFill>
                  <a:srgbClr val="ECECF1"/>
                </a:solidFill>
                <a:effectLst/>
                <a:latin typeface="Calibri" panose="020F0502020204030204" pitchFamily="34" charset="0"/>
                <a:cs typeface="Calibri" panose="020F0502020204030204" pitchFamily="34" charset="0"/>
              </a:rPr>
              <a:t>AdaBoost (Adaptive Boosting) is an ensemble learning algorithm that combines multiple weak classifiers to create a strong classifier.</a:t>
            </a:r>
          </a:p>
          <a:p>
            <a:pPr algn="just"/>
            <a:r>
              <a:rPr lang="en-US" sz="1400" dirty="0">
                <a:solidFill>
                  <a:srgbClr val="ECECF1"/>
                </a:solidFill>
                <a:latin typeface="Calibri" panose="020F0502020204030204" pitchFamily="34" charset="0"/>
                <a:ea typeface="Roboto" panose="02000000000000000000" pitchFamily="2" charset="0"/>
                <a:cs typeface="Calibri" panose="020F0502020204030204" pitchFamily="34" charset="0"/>
              </a:rPr>
              <a:t>	also helps to find best features among the all features.</a:t>
            </a:r>
            <a:endParaRPr lang="en-US" sz="1400" b="1" dirty="0">
              <a:latin typeface="Calibri" panose="020F0502020204030204" pitchFamily="34" charset="0"/>
              <a:ea typeface="Roboto" panose="02000000000000000000" pitchFamily="2" charset="0"/>
              <a:cs typeface="Calibri" panose="020F0502020204030204" pitchFamily="34" charset="0"/>
            </a:endParaRPr>
          </a:p>
          <a:p>
            <a:pPr algn="just"/>
            <a:endParaRPr lang="en-US" sz="2400" b="1" dirty="0">
              <a:latin typeface="Times New Roman" panose="02020603050405020304" pitchFamily="18" charset="0"/>
              <a:ea typeface="Roboto" panose="02000000000000000000"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B2173264-5209-89D1-BA55-CBC52FA2FDFD}"/>
              </a:ext>
            </a:extLst>
          </p:cNvPr>
          <p:cNvPicPr>
            <a:picLocks noChangeAspect="1"/>
          </p:cNvPicPr>
          <p:nvPr/>
        </p:nvPicPr>
        <p:blipFill>
          <a:blip r:embed="rId2"/>
          <a:stretch>
            <a:fillRect/>
          </a:stretch>
        </p:blipFill>
        <p:spPr>
          <a:xfrm>
            <a:off x="772862" y="2565294"/>
            <a:ext cx="2743200" cy="1062016"/>
          </a:xfrm>
          <a:prstGeom prst="rect">
            <a:avLst/>
          </a:prstGeom>
        </p:spPr>
      </p:pic>
      <p:sp>
        <p:nvSpPr>
          <p:cNvPr id="3" name="TextBox 2">
            <a:extLst>
              <a:ext uri="{FF2B5EF4-FFF2-40B4-BE49-F238E27FC236}">
                <a16:creationId xmlns:a16="http://schemas.microsoft.com/office/drawing/2014/main" id="{2A2C578D-5F93-893B-3AF4-051D953CDF0B}"/>
              </a:ext>
            </a:extLst>
          </p:cNvPr>
          <p:cNvSpPr txBox="1"/>
          <p:nvPr/>
        </p:nvSpPr>
        <p:spPr>
          <a:xfrm>
            <a:off x="329647" y="3298494"/>
            <a:ext cx="11532704" cy="1200329"/>
          </a:xfrm>
          <a:prstGeom prst="rect">
            <a:avLst/>
          </a:prstGeom>
          <a:noFill/>
        </p:spPr>
        <p:txBody>
          <a:bodyPr wrap="square" rtlCol="0">
            <a:spAutoFit/>
          </a:bodyPr>
          <a:lstStyle/>
          <a:p>
            <a:pPr algn="just"/>
            <a:endParaRPr lang="en-US" sz="2400" dirty="0">
              <a:latin typeface="Times New Roman" panose="02020603050405020304" pitchFamily="18" charset="0"/>
              <a:ea typeface="Roboto" panose="02000000000000000000" pitchFamily="2"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ea typeface="Roboto" panose="02000000000000000000" pitchFamily="2" charset="0"/>
                <a:cs typeface="Times New Roman" panose="02020603050405020304" pitchFamily="18" charset="0"/>
              </a:rPr>
              <a:t>Cascading:</a:t>
            </a:r>
          </a:p>
          <a:p>
            <a:pPr algn="just"/>
            <a:r>
              <a:rPr lang="en-US" sz="2400" b="0" i="0" dirty="0">
                <a:solidFill>
                  <a:srgbClr val="ECECF1"/>
                </a:solidFill>
                <a:effectLst/>
                <a:latin typeface="Söhne"/>
              </a:rPr>
              <a:t>	</a:t>
            </a:r>
            <a:r>
              <a:rPr lang="en-US" sz="1400" dirty="0">
                <a:solidFill>
                  <a:srgbClr val="ECECF1"/>
                </a:solidFill>
                <a:latin typeface="Calibri" panose="020F0502020204030204" pitchFamily="34" charset="0"/>
                <a:cs typeface="Calibri" panose="020F0502020204030204" pitchFamily="34" charset="0"/>
              </a:rPr>
              <a:t>C</a:t>
            </a:r>
            <a:r>
              <a:rPr lang="en-US" sz="1400" b="0" i="0" dirty="0">
                <a:solidFill>
                  <a:srgbClr val="ECECF1"/>
                </a:solidFill>
                <a:effectLst/>
                <a:latin typeface="Calibri" panose="020F0502020204030204" pitchFamily="34" charset="0"/>
                <a:cs typeface="Calibri" panose="020F0502020204030204" pitchFamily="34" charset="0"/>
              </a:rPr>
              <a:t>ascading refers to the arrangement of multiple classifiers in a hierarchical structure, where each stage progressively refines the classification process.</a:t>
            </a:r>
            <a:endParaRPr lang="en-US" sz="2400" b="1" dirty="0">
              <a:latin typeface="Times New Roman" panose="02020603050405020304" pitchFamily="18" charset="0"/>
              <a:ea typeface="Roboto" panose="02000000000000000000" pitchFamily="2" charset="0"/>
              <a:cs typeface="Times New Roman" panose="02020603050405020304" pitchFamily="18" charset="0"/>
            </a:endParaRPr>
          </a:p>
        </p:txBody>
      </p:sp>
      <p:pic>
        <p:nvPicPr>
          <p:cNvPr id="8" name="Picture 7">
            <a:extLst>
              <a:ext uri="{FF2B5EF4-FFF2-40B4-BE49-F238E27FC236}">
                <a16:creationId xmlns:a16="http://schemas.microsoft.com/office/drawing/2014/main" id="{098AAE97-1C93-DD81-98F2-DEACC2477A86}"/>
              </a:ext>
            </a:extLst>
          </p:cNvPr>
          <p:cNvPicPr>
            <a:picLocks noChangeAspect="1"/>
          </p:cNvPicPr>
          <p:nvPr/>
        </p:nvPicPr>
        <p:blipFill>
          <a:blip r:embed="rId3"/>
          <a:stretch>
            <a:fillRect/>
          </a:stretch>
        </p:blipFill>
        <p:spPr>
          <a:xfrm>
            <a:off x="772862" y="4498823"/>
            <a:ext cx="4686999" cy="1754988"/>
          </a:xfrm>
          <a:prstGeom prst="rect">
            <a:avLst/>
          </a:prstGeom>
        </p:spPr>
      </p:pic>
    </p:spTree>
    <p:extLst>
      <p:ext uri="{BB962C8B-B14F-4D97-AF65-F5344CB8AC3E}">
        <p14:creationId xmlns:p14="http://schemas.microsoft.com/office/powerpoint/2010/main" val="3774628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71BCEA-BFD4-4A19-A553-5C9F87CB8F22}">
  <ds:schemaRefs>
    <ds:schemaRef ds:uri="http://schemas.microsoft.com/sharepoint/v3/contenttype/forms"/>
  </ds:schemaRefs>
</ds:datastoreItem>
</file>

<file path=customXml/itemProps2.xml><?xml version="1.0" encoding="utf-8"?>
<ds:datastoreItem xmlns:ds="http://schemas.openxmlformats.org/officeDocument/2006/customXml" ds:itemID="{71EA95FB-CA08-49B7-ACB3-F9D3CF51D93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594F112-2C18-4A4B-8670-27820EBCA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6225</TotalTime>
  <Words>818</Words>
  <Application>Microsoft Office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Bodoni MT</vt:lpstr>
      <vt:lpstr>Calibri</vt:lpstr>
      <vt:lpstr>Century Gothic</vt:lpstr>
      <vt:lpstr>Courier New</vt:lpstr>
      <vt:lpstr>Söhne</vt:lpstr>
      <vt:lpstr>Times New Roman</vt:lpstr>
      <vt:lpstr>Wingdings 3</vt:lpstr>
      <vt:lpstr>Ion</vt:lpstr>
      <vt:lpstr>PowerPoint Presentation</vt:lpstr>
      <vt:lpstr>PowerPoint Presentation</vt:lpstr>
      <vt:lpstr>PowerPoint Presentation</vt:lpstr>
      <vt:lpstr>PowerPoint Presentation</vt:lpstr>
      <vt:lpstr>PowerPoint Presentation</vt:lpstr>
      <vt:lpstr>Contribution</vt:lpstr>
      <vt:lpstr>Methodology (Haar Cascade)</vt:lpstr>
      <vt:lpstr>Methodology (Haar Cascade)</vt:lpstr>
      <vt:lpstr>Methodology (Haar Cascade)</vt:lpstr>
      <vt:lpstr>Graphical Abstract</vt:lpstr>
      <vt:lpstr>Implementation (Plate Detection)</vt:lpstr>
      <vt:lpstr>Implementation (Plate Detection)</vt:lpstr>
      <vt:lpstr>Parking Price Calculation</vt:lpstr>
      <vt:lpstr>Store  These Calculation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Sanjog Hotel Website</dc:title>
  <dc:creator>Arkaprabha  Ghosh</dc:creator>
  <cp:lastModifiedBy>ankush sikarwar</cp:lastModifiedBy>
  <cp:revision>11</cp:revision>
  <dcterms:created xsi:type="dcterms:W3CDTF">2023-09-07T02:09:25Z</dcterms:created>
  <dcterms:modified xsi:type="dcterms:W3CDTF">2023-12-12T17:23:28Z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