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62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4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89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01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5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85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49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48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5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5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17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145B-1EB1-4E00-A07F-2FFC35C279DE}" type="datetimeFigureOut">
              <a:rPr lang="en-CA" smtClean="0"/>
              <a:t>2024-03-30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FAABB-553B-4B92-9FC8-276785CDD6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2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24" y="0"/>
            <a:ext cx="970014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10693" y="3098407"/>
            <a:ext cx="4117602" cy="15081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Jinit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Kejalbhai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Jasani</a:t>
            </a:r>
            <a:endParaRPr lang="fr-F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Marketing</a:t>
            </a:r>
          </a:p>
          <a:p>
            <a:pPr algn="ctr"/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0" y="1318703"/>
            <a:ext cx="1493353" cy="149335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29886" y="6488668"/>
            <a:ext cx="533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0x6122e34ca2a3369408d157D5fdC3A362A157Ce1A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219424" y="20197"/>
            <a:ext cx="4520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i="0" dirty="0" smtClean="0">
                <a:solidFill>
                  <a:srgbClr val="393430"/>
                </a:solidFill>
                <a:effectLst/>
                <a:latin typeface="Fira Code Regular"/>
              </a:rPr>
              <a:t>0x6122e34ca2a3369408d157D5fdC3A362A157Ce1A</a:t>
            </a:r>
            <a:endParaRPr lang="en-CA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1219424" y="6488668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Certificate</a:t>
            </a:r>
            <a:r>
              <a:rPr lang="fr-CA" dirty="0" smtClean="0"/>
              <a:t> </a:t>
            </a:r>
            <a:r>
              <a:rPr lang="fr-CA" dirty="0" smtClean="0"/>
              <a:t>delevered by </a:t>
            </a:r>
            <a:r>
              <a:rPr lang="fr-CA" dirty="0" err="1" smtClean="0"/>
              <a:t>Syndicate</a:t>
            </a:r>
            <a:r>
              <a:rPr lang="fr-CA" dirty="0" smtClean="0"/>
              <a:t> </a:t>
            </a:r>
            <a:endParaRPr lang="en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7353252" y="20197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Certificate</a:t>
            </a:r>
            <a:r>
              <a:rPr lang="fr-CA" dirty="0" smtClean="0"/>
              <a:t> </a:t>
            </a:r>
            <a:r>
              <a:rPr lang="fr-CA" dirty="0" smtClean="0"/>
              <a:t>delevered by </a:t>
            </a:r>
            <a:r>
              <a:rPr lang="fr-CA" dirty="0" err="1" smtClean="0"/>
              <a:t>Syndicate</a:t>
            </a:r>
            <a:endParaRPr lang="en-CA" dirty="0"/>
          </a:p>
        </p:txBody>
      </p:sp>
      <p:sp>
        <p:nvSpPr>
          <p:cNvPr id="12" name="ZoneTexte 11"/>
          <p:cNvSpPr txBox="1"/>
          <p:nvPr/>
        </p:nvSpPr>
        <p:spPr>
          <a:xfrm>
            <a:off x="3879996" y="4924654"/>
            <a:ext cx="45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Secured and Saved with blockchain technology</a:t>
            </a:r>
            <a:endParaRPr lang="en-CA" dirty="0"/>
          </a:p>
        </p:txBody>
      </p:sp>
      <p:sp>
        <p:nvSpPr>
          <p:cNvPr id="15" name="ZoneTexte 14"/>
          <p:cNvSpPr txBox="1"/>
          <p:nvPr/>
        </p:nvSpPr>
        <p:spPr>
          <a:xfrm>
            <a:off x="4831193" y="5242796"/>
            <a:ext cx="45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By </a:t>
            </a:r>
            <a:r>
              <a:rPr lang="fr-CA" dirty="0" smtClean="0"/>
              <a:t> Syndicate@DJSCE.org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3523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 Regular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walid blue</dc:creator>
  <cp:lastModifiedBy>DJSCE Student</cp:lastModifiedBy>
  <cp:revision>3</cp:revision>
  <dcterms:created xsi:type="dcterms:W3CDTF">2022-06-08T02:47:56Z</dcterms:created>
  <dcterms:modified xsi:type="dcterms:W3CDTF">2024-03-30T10:28:45Z</dcterms:modified>
</cp:coreProperties>
</file>