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6"/>
  </p:notesMasterIdLst>
  <p:handoutMasterIdLst>
    <p:handoutMasterId r:id="rId17"/>
  </p:handoutMasterIdLst>
  <p:sldIdLst>
    <p:sldId id="256" r:id="rId5"/>
    <p:sldId id="390" r:id="rId6"/>
    <p:sldId id="380" r:id="rId7"/>
    <p:sldId id="381" r:id="rId8"/>
    <p:sldId id="405" r:id="rId9"/>
    <p:sldId id="406" r:id="rId10"/>
    <p:sldId id="407" r:id="rId11"/>
    <p:sldId id="408" r:id="rId12"/>
    <p:sldId id="409" r:id="rId13"/>
    <p:sldId id="411" r:id="rId14"/>
    <p:sldId id="3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 id="5" name="Ankush Koul" initials="AK" lastIdx="3" clrIdx="4">
    <p:extLst>
      <p:ext uri="{19B8F6BF-5375-455C-9EA6-DF929625EA0E}">
        <p15:presenceInfo xmlns:p15="http://schemas.microsoft.com/office/powerpoint/2012/main" userId="e0387a8746e34b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6548"/>
    <a:srgbClr val="C2C610"/>
    <a:srgbClr val="E8ED09"/>
    <a:srgbClr val="FFFF00"/>
    <a:srgbClr val="600000"/>
    <a:srgbClr val="EFE9E7"/>
    <a:srgbClr val="ECECEC"/>
    <a:srgbClr val="CB6E50"/>
    <a:srgbClr val="E1C9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44" autoAdjust="0"/>
  </p:normalViewPr>
  <p:slideViewPr>
    <p:cSldViewPr snapToGrid="0">
      <p:cViewPr>
        <p:scale>
          <a:sx n="75" d="100"/>
          <a:sy n="75" d="100"/>
        </p:scale>
        <p:origin x="173" y="-10"/>
      </p:cViewPr>
      <p:guideLst/>
    </p:cSldViewPr>
  </p:slideViewPr>
  <p:outlineViewPr>
    <p:cViewPr>
      <p:scale>
        <a:sx n="33" d="100"/>
        <a:sy n="33" d="100"/>
      </p:scale>
      <p:origin x="0" y="-684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84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us\OneDrive\Ankush%20call%20center%20databa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kus\OneDrive\Ankush%20call%20center%20databa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us\OneDrive\Ankush%20call%20center%20databa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kus\OneDrive\Ankush%20call%20center%20databa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kus\OneDrive\Ankush%20call%20center%20databas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kus\OneDrive\Ankush%20call%20center%20databas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kus\OneDrive\Ankush%20call%20center%20databas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[Ankush call center database.xlsx]Pivot Tables!PivotTable2</c:name>
    <c:fmtId val="3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w="19050">
            <a:solidFill>
              <a:schemeClr val="lt1"/>
            </a:solidFill>
          </a:ln>
          <a:effectLst/>
        </c:spPr>
        <c:dLbl>
          <c:idx val="0"/>
          <c:layout>
            <c:manualLayout>
              <c:x val="-0.1731114292531615"/>
              <c:y val="-2.979458855986553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rgbClr val="00B050"/>
          </a:solidFill>
          <a:ln w="19050">
            <a:solidFill>
              <a:schemeClr val="lt1"/>
            </a:solidFill>
          </a:ln>
          <a:effectLst/>
        </c:spPr>
        <c:dLbl>
          <c:idx val="0"/>
          <c:layout>
            <c:manualLayout>
              <c:x val="0.11917660860574246"/>
              <c:y val="0.1462130117170936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w="19050">
            <a:solidFill>
              <a:schemeClr val="lt1"/>
            </a:solidFill>
          </a:ln>
          <a:effectLst/>
        </c:spPr>
        <c:dLbl>
          <c:idx val="0"/>
          <c:layout>
            <c:manualLayout>
              <c:x val="0.14458064900978287"/>
              <c:y val="-9.740323870559125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w="19050">
            <a:solidFill>
              <a:schemeClr val="lt1"/>
            </a:solidFill>
          </a:ln>
          <a:effectLst/>
        </c:spPr>
        <c:dLbl>
          <c:idx val="0"/>
          <c:layout>
            <c:manualLayout>
              <c:x val="-0.1731114292531615"/>
              <c:y val="-2.979458855986553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4458064900978287"/>
              <c:y val="-9.740323870559125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rgbClr val="00B050"/>
          </a:solidFill>
          <a:ln w="19050">
            <a:solidFill>
              <a:schemeClr val="lt1"/>
            </a:solidFill>
          </a:ln>
          <a:effectLst/>
        </c:spPr>
        <c:dLbl>
          <c:idx val="0"/>
          <c:layout>
            <c:manualLayout>
              <c:x val="0.11917660860574246"/>
              <c:y val="0.1462130117170936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0000"/>
          </a:solidFill>
          <a:ln w="19050">
            <a:solidFill>
              <a:schemeClr val="lt1"/>
            </a:solidFill>
          </a:ln>
          <a:effectLst/>
        </c:spPr>
        <c:dLbl>
          <c:idx val="0"/>
          <c:layout>
            <c:manualLayout>
              <c:x val="-0.1731114292531615"/>
              <c:y val="-2.979458855986553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14458064900978287"/>
              <c:y val="-9.740323870559125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solidFill>
            <a:srgbClr val="00B050"/>
          </a:solidFill>
          <a:ln w="19050">
            <a:solidFill>
              <a:schemeClr val="lt1"/>
            </a:solidFill>
          </a:ln>
          <a:effectLst/>
        </c:spPr>
        <c:dLbl>
          <c:idx val="0"/>
          <c:layout>
            <c:manualLayout>
              <c:x val="0.11917660860574246"/>
              <c:y val="0.1462130117170936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FF0000"/>
          </a:solidFill>
          <a:ln w="19050">
            <a:solidFill>
              <a:schemeClr val="lt1"/>
            </a:solidFill>
          </a:ln>
          <a:effectLst/>
        </c:spPr>
        <c:dLbl>
          <c:idx val="0"/>
          <c:layout>
            <c:manualLayout>
              <c:x val="-0.1731114292531615"/>
              <c:y val="-2.979458855986553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dLbl>
          <c:idx val="0"/>
          <c:layout>
            <c:manualLayout>
              <c:x val="0.14458064900978287"/>
              <c:y val="-9.740323870559125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5"/>
        <c:spPr>
          <a:solidFill>
            <a:srgbClr val="00B050"/>
          </a:solidFill>
          <a:ln w="19050">
            <a:solidFill>
              <a:schemeClr val="lt1"/>
            </a:solidFill>
          </a:ln>
          <a:effectLst/>
        </c:spPr>
        <c:dLbl>
          <c:idx val="0"/>
          <c:layout>
            <c:manualLayout>
              <c:x val="0.11917660860574246"/>
              <c:y val="0.1462130117170936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solidFill>
            <a:srgbClr val="FF0000"/>
          </a:solidFill>
          <a:ln w="19050">
            <a:solidFill>
              <a:schemeClr val="lt1"/>
            </a:solidFill>
          </a:ln>
          <a:effectLst/>
        </c:spPr>
        <c:dLbl>
          <c:idx val="0"/>
          <c:layout>
            <c:manualLayout>
              <c:x val="-0.1983292391375869"/>
              <c:y val="1.0796377725511584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dLbl>
          <c:idx val="0"/>
          <c:layout>
            <c:manualLayout>
              <c:x val="0.13977620833607499"/>
              <c:y val="-0.1593851904875527"/>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solidFill>
            <a:srgbClr val="00B050"/>
          </a:solidFill>
          <a:ln w="19050">
            <a:solidFill>
              <a:schemeClr val="lt1"/>
            </a:solidFill>
          </a:ln>
          <a:effectLst/>
        </c:spPr>
        <c:dLbl>
          <c:idx val="0"/>
          <c:layout>
            <c:manualLayout>
              <c:x val="0.12498080845743864"/>
              <c:y val="0.16423969731056345"/>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9"/>
        <c:spPr>
          <a:solidFill>
            <a:srgbClr val="FF0000"/>
          </a:solidFill>
          <a:ln w="19050">
            <a:solidFill>
              <a:schemeClr val="lt1"/>
            </a:solidFill>
          </a:ln>
          <a:effectLst/>
        </c:spPr>
        <c:dLbl>
          <c:idx val="0"/>
          <c:layout>
            <c:manualLayout>
              <c:x val="-0.1983292391375869"/>
              <c:y val="1.0796377725511584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dLbl>
          <c:idx val="0"/>
          <c:layout>
            <c:manualLayout>
              <c:x val="0.13977620833607499"/>
              <c:y val="-0.1593851904875527"/>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00B050"/>
          </a:solidFill>
          <a:ln w="19050">
            <a:solidFill>
              <a:schemeClr val="lt1"/>
            </a:solidFill>
          </a:ln>
          <a:effectLst/>
        </c:spPr>
        <c:dLbl>
          <c:idx val="0"/>
          <c:layout>
            <c:manualLayout>
              <c:x val="0.12498080845743864"/>
              <c:y val="0.16423969731056345"/>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7"/>
        <c:spPr>
          <a:solidFill>
            <a:srgbClr val="FF0000"/>
          </a:solidFill>
          <a:ln w="19050">
            <a:solidFill>
              <a:schemeClr val="lt1"/>
            </a:solidFill>
          </a:ln>
          <a:effectLst/>
        </c:spPr>
        <c:dLbl>
          <c:idx val="0"/>
          <c:layout>
            <c:manualLayout>
              <c:x val="-0.1983292391375869"/>
              <c:y val="1.0796377725511584E-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dLbl>
          <c:idx val="0"/>
          <c:layout>
            <c:manualLayout>
              <c:x val="0.13977620833607499"/>
              <c:y val="-0.1593851904875527"/>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solidFill>
            <a:srgbClr val="00B050"/>
          </a:solidFill>
          <a:ln w="19050">
            <a:solidFill>
              <a:schemeClr val="lt1"/>
            </a:solidFill>
          </a:ln>
          <a:effectLst/>
        </c:spPr>
        <c:dLbl>
          <c:idx val="0"/>
          <c:layout>
            <c:manualLayout>
              <c:x val="0.12498080845743864"/>
              <c:y val="0.16423969731056345"/>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s>
    <c:plotArea>
      <c:layout>
        <c:manualLayout>
          <c:layoutTarget val="inner"/>
          <c:xMode val="edge"/>
          <c:yMode val="edge"/>
          <c:x val="0.15831110988421043"/>
          <c:y val="0"/>
          <c:w val="0.60591444868767563"/>
          <c:h val="1"/>
        </c:manualLayout>
      </c:layout>
      <c:pieChart>
        <c:varyColors val="1"/>
        <c:ser>
          <c:idx val="0"/>
          <c:order val="0"/>
          <c:tx>
            <c:strRef>
              <c:f>'Pivot Tables'!$F$7</c:f>
              <c:strCache>
                <c:ptCount val="1"/>
                <c:pt idx="0">
                  <c:v>Total Count</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1419-4DFD-9EA3-9C469983981A}"/>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419-4DFD-9EA3-9C469983981A}"/>
              </c:ext>
            </c:extLst>
          </c:dPt>
          <c:dPt>
            <c:idx val="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5-1419-4DFD-9EA3-9C469983981A}"/>
              </c:ext>
            </c:extLst>
          </c:dPt>
          <c:dLbls>
            <c:delete val="1"/>
          </c:dLbls>
          <c:cat>
            <c:strRef>
              <c:f>'Pivot Tables'!$E$8:$E$11</c:f>
              <c:strCache>
                <c:ptCount val="3"/>
                <c:pt idx="0">
                  <c:v>Negative</c:v>
                </c:pt>
                <c:pt idx="1">
                  <c:v>Neutral</c:v>
                </c:pt>
                <c:pt idx="2">
                  <c:v>Positive</c:v>
                </c:pt>
              </c:strCache>
            </c:strRef>
          </c:cat>
          <c:val>
            <c:numRef>
              <c:f>'Pivot Tables'!$F$8:$F$11</c:f>
              <c:numCache>
                <c:formatCode>General</c:formatCode>
                <c:ptCount val="3"/>
                <c:pt idx="0">
                  <c:v>17089</c:v>
                </c:pt>
                <c:pt idx="1">
                  <c:v>8754</c:v>
                </c:pt>
                <c:pt idx="2">
                  <c:v>7098</c:v>
                </c:pt>
              </c:numCache>
            </c:numRef>
          </c:val>
          <c:extLst>
            <c:ext xmlns:c16="http://schemas.microsoft.com/office/drawing/2014/chart" uri="{C3380CC4-5D6E-409C-BE32-E72D297353CC}">
              <c16:uniqueId val="{00000006-1419-4DFD-9EA3-9C469983981A}"/>
            </c:ext>
          </c:extLst>
        </c:ser>
        <c:ser>
          <c:idx val="1"/>
          <c:order val="1"/>
          <c:tx>
            <c:strRef>
              <c:f>'Pivot Tables'!$G$7</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1419-4DFD-9EA3-9C469983981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1419-4DFD-9EA3-9C469983981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1419-4DFD-9EA3-9C46998398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Tables'!$E$8:$E$11</c:f>
              <c:strCache>
                <c:ptCount val="3"/>
                <c:pt idx="0">
                  <c:v>Negative</c:v>
                </c:pt>
                <c:pt idx="1">
                  <c:v>Neutral</c:v>
                </c:pt>
                <c:pt idx="2">
                  <c:v>Positive</c:v>
                </c:pt>
              </c:strCache>
            </c:strRef>
          </c:cat>
          <c:val>
            <c:numRef>
              <c:f>'Pivot Tables'!$G$8:$G$11</c:f>
              <c:numCache>
                <c:formatCode>0%</c:formatCode>
                <c:ptCount val="3"/>
                <c:pt idx="0">
                  <c:v>0.51877599344282199</c:v>
                </c:pt>
                <c:pt idx="1">
                  <c:v>0.2657478522206369</c:v>
                </c:pt>
                <c:pt idx="2">
                  <c:v>0.21547615433654108</c:v>
                </c:pt>
              </c:numCache>
            </c:numRef>
          </c:val>
          <c:extLst>
            <c:ext xmlns:c16="http://schemas.microsoft.com/office/drawing/2014/chart" uri="{C3380CC4-5D6E-409C-BE32-E72D297353CC}">
              <c16:uniqueId val="{0000000D-1419-4DFD-9EA3-9C469983981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FE9E7"/>
    </a:solidFill>
    <a:ln w="22225" cap="flat" cmpd="sng" algn="ctr">
      <a:noFill/>
      <a:round/>
    </a:ln>
    <a:effectLst>
      <a:softEdge rad="127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[Ankush call center database.xlsx]Pivot Tables!PivotTable5</c:name>
    <c:fmtId val="44"/>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c:spPr>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marker>
          <c:symbol val="none"/>
        </c:marke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dLbl>
          <c:idx val="0"/>
          <c:layout>
            <c:manualLayout>
              <c:x val="-4.7854804754280653E-2"/>
              <c:y val="-9.66666847894047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a:solidFill>
              <a:schemeClr val="lt1"/>
            </a:solidFill>
          </a:ln>
          <a:effectLst/>
        </c:spPr>
        <c:dLbl>
          <c:idx val="0"/>
          <c:layout>
            <c:manualLayout>
              <c:x val="-3.3498363327996453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5"/>
          </a:solidFill>
          <a:ln w="19050">
            <a:solidFill>
              <a:schemeClr val="lt1"/>
            </a:solidFill>
          </a:ln>
          <a:effectLst/>
        </c:spPr>
      </c:pivotFmt>
      <c:pivotFmt>
        <c:idx val="20"/>
        <c:spPr>
          <a:solidFill>
            <a:schemeClr val="accent5"/>
          </a:solidFill>
          <a:ln w="19050">
            <a:solidFill>
              <a:schemeClr val="lt1"/>
            </a:solidFill>
          </a:ln>
          <a:effectLst/>
        </c:spPr>
      </c:pivotFmt>
      <c:pivotFmt>
        <c:idx val="21"/>
        <c:spPr>
          <a:solidFill>
            <a:schemeClr val="accent5"/>
          </a:solidFill>
          <a:ln w="19050">
            <a:solidFill>
              <a:schemeClr val="lt1"/>
            </a:solidFill>
          </a:ln>
          <a:effectLst/>
        </c:spPr>
      </c:pivotFmt>
      <c:pivotFmt>
        <c:idx val="2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w="19050">
            <a:solidFill>
              <a:schemeClr val="lt1"/>
            </a:solidFill>
          </a:ln>
          <a:effectLst/>
        </c:spPr>
      </c:pivotFmt>
      <c:pivotFmt>
        <c:idx val="24"/>
        <c:spPr>
          <a:solidFill>
            <a:schemeClr val="accent5"/>
          </a:solidFill>
          <a:ln w="19050">
            <a:solidFill>
              <a:schemeClr val="lt1"/>
            </a:solidFill>
          </a:ln>
          <a:effectLst/>
        </c:spPr>
      </c:pivotFmt>
      <c:pivotFmt>
        <c:idx val="25"/>
        <c:spPr>
          <a:solidFill>
            <a:schemeClr val="accent5"/>
          </a:solidFill>
          <a:ln w="19050">
            <a:solidFill>
              <a:schemeClr val="lt1"/>
            </a:solidFill>
          </a:ln>
          <a:effectLst/>
        </c:spPr>
      </c:pivotFmt>
      <c:pivotFmt>
        <c:idx val="26"/>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solidFill>
          <a:ln w="19050">
            <a:solidFill>
              <a:schemeClr val="lt1"/>
            </a:solidFill>
          </a:ln>
          <a:effectLst/>
        </c:spPr>
      </c:pivotFmt>
      <c:pivotFmt>
        <c:idx val="28"/>
        <c:spPr>
          <a:solidFill>
            <a:schemeClr val="accent5"/>
          </a:solidFill>
          <a:ln w="19050">
            <a:solidFill>
              <a:schemeClr val="lt1"/>
            </a:solidFill>
          </a:ln>
          <a:effectLst/>
        </c:spPr>
      </c:pivotFmt>
      <c:pivotFmt>
        <c:idx val="29"/>
        <c:spPr>
          <a:solidFill>
            <a:schemeClr val="accent5"/>
          </a:solidFill>
          <a:ln w="19050">
            <a:solidFill>
              <a:schemeClr val="lt1"/>
            </a:solidFill>
          </a:ln>
          <a:effectLst/>
        </c:spPr>
      </c:pivotFmt>
      <c:pivotFmt>
        <c:idx val="30"/>
        <c:spPr>
          <a:solidFill>
            <a:schemeClr val="accent4">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4">
              <a:lumMod val="60000"/>
              <a:lumOff val="40000"/>
            </a:schemeClr>
          </a:solidFill>
          <a:ln w="19050">
            <a:solidFill>
              <a:schemeClr val="lt1"/>
            </a:solidFill>
          </a:ln>
          <a:effectLst/>
        </c:spPr>
      </c:pivotFmt>
      <c:pivotFmt>
        <c:idx val="32"/>
        <c:spPr>
          <a:solidFill>
            <a:schemeClr val="accent4">
              <a:lumMod val="60000"/>
              <a:lumOff val="40000"/>
            </a:schemeClr>
          </a:solidFill>
          <a:ln w="19050">
            <a:solidFill>
              <a:schemeClr val="lt1"/>
            </a:solidFill>
          </a:ln>
          <a:effectLst/>
        </c:spPr>
      </c:pivotFmt>
      <c:pivotFmt>
        <c:idx val="33"/>
        <c:spPr>
          <a:solidFill>
            <a:schemeClr val="accent4">
              <a:lumMod val="60000"/>
              <a:lumOff val="40000"/>
            </a:schemeClr>
          </a:solidFill>
          <a:ln w="19050">
            <a:solidFill>
              <a:schemeClr val="lt1"/>
            </a:solidFill>
          </a:ln>
          <a:effectLst/>
        </c:spPr>
      </c:pivotFmt>
      <c:pivotFmt>
        <c:idx val="34"/>
        <c:spPr>
          <a:solidFill>
            <a:schemeClr val="accent4">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4">
              <a:lumMod val="60000"/>
              <a:lumOff val="40000"/>
            </a:schemeClr>
          </a:solidFill>
          <a:ln w="19050">
            <a:solidFill>
              <a:schemeClr val="lt1"/>
            </a:solidFill>
          </a:ln>
          <a:effectLst/>
        </c:spPr>
      </c:pivotFmt>
      <c:pivotFmt>
        <c:idx val="36"/>
        <c:spPr>
          <a:solidFill>
            <a:schemeClr val="accent4">
              <a:lumMod val="60000"/>
              <a:lumOff val="40000"/>
            </a:schemeClr>
          </a:solidFill>
          <a:ln w="19050">
            <a:solidFill>
              <a:schemeClr val="lt1"/>
            </a:solidFill>
          </a:ln>
          <a:effectLst/>
        </c:spPr>
      </c:pivotFmt>
      <c:pivotFmt>
        <c:idx val="37"/>
        <c:spPr>
          <a:solidFill>
            <a:schemeClr val="accent4">
              <a:lumMod val="60000"/>
              <a:lumOff val="40000"/>
            </a:schemeClr>
          </a:solidFill>
          <a:ln w="19050">
            <a:solidFill>
              <a:schemeClr val="lt1"/>
            </a:solidFill>
          </a:ln>
          <a:effectLst/>
        </c:spPr>
      </c:pivotFmt>
      <c:pivotFmt>
        <c:idx val="38"/>
        <c:spPr>
          <a:solidFill>
            <a:schemeClr val="accent4">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4">
              <a:lumMod val="60000"/>
              <a:lumOff val="40000"/>
            </a:schemeClr>
          </a:solidFill>
          <a:ln w="19050">
            <a:solidFill>
              <a:schemeClr val="lt1"/>
            </a:solidFill>
          </a:ln>
          <a:effectLst/>
        </c:spPr>
      </c:pivotFmt>
      <c:pivotFmt>
        <c:idx val="40"/>
        <c:spPr>
          <a:solidFill>
            <a:schemeClr val="accent4">
              <a:lumMod val="60000"/>
              <a:lumOff val="40000"/>
            </a:schemeClr>
          </a:solidFill>
          <a:ln w="19050">
            <a:solidFill>
              <a:schemeClr val="lt1"/>
            </a:solidFill>
          </a:ln>
          <a:effectLst/>
        </c:spPr>
      </c:pivotFmt>
      <c:pivotFmt>
        <c:idx val="41"/>
        <c:spPr>
          <a:solidFill>
            <a:schemeClr val="accent4">
              <a:lumMod val="60000"/>
              <a:lumOff val="40000"/>
            </a:schemeClr>
          </a:solidFill>
          <a:ln w="19050">
            <a:solidFill>
              <a:schemeClr val="lt1"/>
            </a:solidFill>
          </a:ln>
          <a:effectLst/>
        </c:spPr>
      </c:pivotFmt>
    </c:pivotFmts>
    <c:plotArea>
      <c:layout>
        <c:manualLayout>
          <c:layoutTarget val="inner"/>
          <c:xMode val="edge"/>
          <c:yMode val="edge"/>
          <c:x val="0.11019559418616463"/>
          <c:y val="0.14368456751894776"/>
          <c:w val="0.71355521796188515"/>
          <c:h val="0.67067079401334373"/>
        </c:manualLayout>
      </c:layout>
      <c:barChart>
        <c:barDir val="col"/>
        <c:grouping val="clustered"/>
        <c:varyColors val="0"/>
        <c:ser>
          <c:idx val="1"/>
          <c:order val="0"/>
          <c:tx>
            <c:strRef>
              <c:f>'Pivot Tables'!$N$7</c:f>
              <c:strCache>
                <c:ptCount val="1"/>
                <c:pt idx="0">
                  <c:v>Total</c:v>
                </c:pt>
              </c:strCache>
            </c:strRef>
          </c:tx>
          <c:spPr>
            <a:solidFill>
              <a:schemeClr val="accent4">
                <a:lumMod val="60000"/>
                <a:lumOff val="40000"/>
              </a:schemeClr>
            </a:solidFill>
            <a:ln w="19050">
              <a:solidFill>
                <a:schemeClr val="accent5">
                  <a:lumMod val="10000"/>
                </a:schemeClr>
              </a:solidFill>
            </a:ln>
            <a:effectLst/>
          </c:spPr>
          <c:invertIfNegative val="0"/>
          <c:dPt>
            <c:idx val="0"/>
            <c:invertIfNegative val="0"/>
            <c:bubble3D val="0"/>
            <c:spPr>
              <a:solidFill>
                <a:schemeClr val="accent4">
                  <a:lumMod val="75000"/>
                </a:schemeClr>
              </a:solidFill>
              <a:ln w="19050">
                <a:solidFill>
                  <a:schemeClr val="accent4">
                    <a:lumMod val="75000"/>
                  </a:schemeClr>
                </a:solidFill>
              </a:ln>
              <a:effectLst/>
            </c:spPr>
            <c:extLst>
              <c:ext xmlns:c16="http://schemas.microsoft.com/office/drawing/2014/chart" uri="{C3380CC4-5D6E-409C-BE32-E72D297353CC}">
                <c16:uniqueId val="{00000001-1100-48C0-A47E-325C62B2B7B1}"/>
              </c:ext>
            </c:extLst>
          </c:dPt>
          <c:dPt>
            <c:idx val="1"/>
            <c:invertIfNegative val="0"/>
            <c:bubble3D val="0"/>
            <c:spPr>
              <a:solidFill>
                <a:schemeClr val="accent5">
                  <a:lumMod val="50000"/>
                </a:schemeClr>
              </a:solidFill>
              <a:ln w="19050">
                <a:solidFill>
                  <a:schemeClr val="accent5">
                    <a:lumMod val="50000"/>
                  </a:schemeClr>
                </a:solidFill>
              </a:ln>
              <a:effectLst/>
            </c:spPr>
            <c:extLst>
              <c:ext xmlns:c16="http://schemas.microsoft.com/office/drawing/2014/chart" uri="{C3380CC4-5D6E-409C-BE32-E72D297353CC}">
                <c16:uniqueId val="{00000003-1100-48C0-A47E-325C62B2B7B1}"/>
              </c:ext>
            </c:extLst>
          </c:dPt>
          <c:dPt>
            <c:idx val="2"/>
            <c:invertIfNegative val="0"/>
            <c:bubble3D val="0"/>
            <c:spPr>
              <a:solidFill>
                <a:schemeClr val="accent5">
                  <a:lumMod val="75000"/>
                </a:schemeClr>
              </a:solidFill>
              <a:ln w="19050">
                <a:solidFill>
                  <a:schemeClr val="accent5">
                    <a:lumMod val="75000"/>
                  </a:schemeClr>
                </a:solidFill>
              </a:ln>
              <a:effectLst/>
            </c:spPr>
            <c:extLst>
              <c:ext xmlns:c16="http://schemas.microsoft.com/office/drawing/2014/chart" uri="{C3380CC4-5D6E-409C-BE32-E72D297353CC}">
                <c16:uniqueId val="{00000005-1100-48C0-A47E-325C62B2B7B1}"/>
              </c:ext>
            </c:extLst>
          </c:dPt>
          <c:dLbls>
            <c:spPr>
              <a:noFill/>
              <a:ln>
                <a:noFill/>
              </a:ln>
              <a:effectLst/>
            </c:spPr>
            <c:txPr>
              <a:bodyPr rot="0" spcFirstLastPara="1" vertOverflow="ellipsis" vert="horz" wrap="square" lIns="38100" tIns="19050" rIns="38100" bIns="19050" anchor="ctr" anchorCtr="0">
                <a:spAutoFit/>
              </a:bodyPr>
              <a:lstStyle/>
              <a:p>
                <a:pPr algn="ctr">
                  <a:defRPr lang="en-US" sz="1050" b="1" i="0" u="none" strike="noStrike" kern="1200" spc="50" baseline="0">
                    <a:solidFill>
                      <a:srgbClr val="C16548"/>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Tables'!$M$8:$M$11</c:f>
              <c:strCache>
                <c:ptCount val="3"/>
                <c:pt idx="0">
                  <c:v>Billing Question</c:v>
                </c:pt>
                <c:pt idx="1">
                  <c:v>Payments</c:v>
                </c:pt>
                <c:pt idx="2">
                  <c:v>Service Outage</c:v>
                </c:pt>
              </c:strCache>
            </c:strRef>
          </c:cat>
          <c:val>
            <c:numRef>
              <c:f>'Pivot Tables'!$N$8:$N$11</c:f>
              <c:numCache>
                <c:formatCode>General</c:formatCode>
                <c:ptCount val="3"/>
                <c:pt idx="0">
                  <c:v>23462</c:v>
                </c:pt>
                <c:pt idx="1">
                  <c:v>4749</c:v>
                </c:pt>
                <c:pt idx="2">
                  <c:v>4730</c:v>
                </c:pt>
              </c:numCache>
            </c:numRef>
          </c:val>
          <c:extLst>
            <c:ext xmlns:c16="http://schemas.microsoft.com/office/drawing/2014/chart" uri="{C3380CC4-5D6E-409C-BE32-E72D297353CC}">
              <c16:uniqueId val="{00000006-1100-48C0-A47E-325C62B2B7B1}"/>
            </c:ext>
          </c:extLst>
        </c:ser>
        <c:dLbls>
          <c:dLblPos val="outEnd"/>
          <c:showLegendKey val="0"/>
          <c:showVal val="1"/>
          <c:showCatName val="0"/>
          <c:showSerName val="0"/>
          <c:showPercent val="0"/>
          <c:showBubbleSize val="0"/>
        </c:dLbls>
        <c:gapWidth val="100"/>
        <c:axId val="570014175"/>
        <c:axId val="833349087"/>
      </c:barChart>
      <c:catAx>
        <c:axId val="570014175"/>
        <c:scaling>
          <c:orientation val="minMax"/>
        </c:scaling>
        <c:delete val="0"/>
        <c:axPos val="b"/>
        <c:numFmt formatCode="General" sourceLinked="1"/>
        <c:majorTickMark val="out"/>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lgn="ctr">
              <a:defRPr lang="en-US" sz="1050" b="1" i="0" u="none" strike="noStrike" kern="1200" spc="50" baseline="0">
                <a:solidFill>
                  <a:srgbClr val="C16548"/>
                </a:solidFill>
                <a:latin typeface="+mn-lt"/>
                <a:ea typeface="+mn-ea"/>
                <a:cs typeface="+mn-cs"/>
              </a:defRPr>
            </a:pPr>
            <a:endParaRPr lang="en-US"/>
          </a:p>
        </c:txPr>
        <c:crossAx val="833349087"/>
        <c:crosses val="autoZero"/>
        <c:auto val="1"/>
        <c:lblAlgn val="ctr"/>
        <c:lblOffset val="100"/>
        <c:noMultiLvlLbl val="0"/>
      </c:catAx>
      <c:valAx>
        <c:axId val="833349087"/>
        <c:scaling>
          <c:orientation val="minMax"/>
        </c:scaling>
        <c:delete val="1"/>
        <c:axPos val="l"/>
        <c:numFmt formatCode="General" sourceLinked="1"/>
        <c:majorTickMark val="out"/>
        <c:minorTickMark val="none"/>
        <c:tickLblPos val="nextTo"/>
        <c:crossAx val="570014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22225" cap="flat" cmpd="sng" algn="ctr">
      <a:solidFill>
        <a:schemeClr val="accent5">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[Ankush call center database.xlsx]Pivot Tables!PivotTable6</c:name>
    <c:fmtId val="33"/>
  </c:pivotSource>
  <c:chart>
    <c:autoTitleDeleted val="1"/>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c:spPr>
      </c:pivotFmt>
      <c:pivotFmt>
        <c:idx val="4"/>
        <c:spPr>
          <a:solidFill>
            <a:schemeClr val="accent2">
              <a:lumMod val="75000"/>
            </a:schemeClr>
          </a:solidFill>
          <a:ln>
            <a:noFill/>
          </a:ln>
          <a:effectLst/>
        </c:spPr>
      </c:pivotFmt>
      <c:pivotFmt>
        <c:idx val="5"/>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c:spPr>
      </c:pivotFmt>
      <c:pivotFmt>
        <c:idx val="7"/>
        <c:spPr>
          <a:solidFill>
            <a:srgbClr val="FFFF00"/>
          </a:solidFill>
          <a:ln>
            <a:noFill/>
          </a:ln>
          <a:effectLst/>
        </c:spPr>
      </c:pivotFmt>
      <c:pivotFmt>
        <c:idx val="8"/>
        <c:spPr>
          <a:solidFill>
            <a:schemeClr val="accent2">
              <a:lumMod val="75000"/>
            </a:schemeClr>
          </a:solidFill>
          <a:ln>
            <a:noFill/>
          </a:ln>
          <a:effectLst/>
        </c:spPr>
      </c:pivotFmt>
      <c:pivotFmt>
        <c:idx val="9"/>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00B050"/>
          </a:solidFill>
          <a:ln>
            <a:noFill/>
          </a:ln>
          <a:effectLst/>
        </c:spPr>
      </c:pivotFmt>
      <c:pivotFmt>
        <c:idx val="11"/>
        <c:spPr>
          <a:solidFill>
            <a:srgbClr val="FFFF00"/>
          </a:solidFill>
          <a:ln>
            <a:noFill/>
          </a:ln>
          <a:effectLst/>
        </c:spPr>
      </c:pivotFmt>
      <c:pivotFmt>
        <c:idx val="12"/>
        <c:spPr>
          <a:solidFill>
            <a:schemeClr val="accent2">
              <a:lumMod val="75000"/>
            </a:schemeClr>
          </a:solidFill>
          <a:ln>
            <a:noFill/>
          </a:ln>
          <a:effectLst/>
        </c:spPr>
      </c:pivotFmt>
    </c:pivotFmts>
    <c:plotArea>
      <c:layout>
        <c:manualLayout>
          <c:layoutTarget val="inner"/>
          <c:xMode val="edge"/>
          <c:yMode val="edge"/>
          <c:x val="0.10356180137716049"/>
          <c:y val="8.5311411419510333E-2"/>
          <c:w val="0.69824782450587219"/>
          <c:h val="0.86289575550960362"/>
        </c:manualLayout>
      </c:layout>
      <c:doughnutChart>
        <c:varyColors val="1"/>
        <c:ser>
          <c:idx val="0"/>
          <c:order val="0"/>
          <c:tx>
            <c:strRef>
              <c:f>'Pivot Tables'!$N$14</c:f>
              <c:strCache>
                <c:ptCount val="1"/>
                <c:pt idx="0">
                  <c:v>Total</c:v>
                </c:pt>
              </c:strCache>
            </c:strRef>
          </c:tx>
          <c:spPr>
            <a:solidFill>
              <a:srgbClr val="00B050"/>
            </a:solidFill>
          </c:spPr>
          <c:dPt>
            <c:idx val="0"/>
            <c:bubble3D val="0"/>
            <c:spPr>
              <a:solidFill>
                <a:srgbClr val="C2C610"/>
              </a:solidFill>
              <a:ln>
                <a:noFill/>
              </a:ln>
              <a:effectLst/>
            </c:spPr>
            <c:extLst>
              <c:ext xmlns:c16="http://schemas.microsoft.com/office/drawing/2014/chart" uri="{C3380CC4-5D6E-409C-BE32-E72D297353CC}">
                <c16:uniqueId val="{00000001-0AB0-4818-8D65-98E9049B3DB1}"/>
              </c:ext>
            </c:extLst>
          </c:dPt>
          <c:dPt>
            <c:idx val="1"/>
            <c:bubble3D val="0"/>
            <c:spPr>
              <a:solidFill>
                <a:schemeClr val="accent5">
                  <a:lumMod val="50000"/>
                </a:schemeClr>
              </a:solidFill>
              <a:ln>
                <a:noFill/>
              </a:ln>
              <a:effectLst/>
            </c:spPr>
            <c:extLst>
              <c:ext xmlns:c16="http://schemas.microsoft.com/office/drawing/2014/chart" uri="{C3380CC4-5D6E-409C-BE32-E72D297353CC}">
                <c16:uniqueId val="{00000003-0AB0-4818-8D65-98E9049B3DB1}"/>
              </c:ext>
            </c:extLst>
          </c:dPt>
          <c:dPt>
            <c:idx val="2"/>
            <c:bubble3D val="0"/>
            <c:spPr>
              <a:solidFill>
                <a:srgbClr val="0070C0"/>
              </a:solidFill>
              <a:ln>
                <a:noFill/>
              </a:ln>
              <a:effectLst/>
            </c:spPr>
            <c:extLst>
              <c:ext xmlns:c16="http://schemas.microsoft.com/office/drawing/2014/chart" uri="{C3380CC4-5D6E-409C-BE32-E72D297353CC}">
                <c16:uniqueId val="{00000005-0AB0-4818-8D65-98E9049B3DB1}"/>
              </c:ext>
            </c:extLst>
          </c:dPt>
          <c:dLbls>
            <c:dLbl>
              <c:idx val="0"/>
              <c:layout>
                <c:manualLayout>
                  <c:x val="0.17251634473785055"/>
                  <c:y val="-0.160770730810574"/>
                </c:manualLayout>
              </c:layout>
              <c:spPr>
                <a:noFill/>
                <a:ln>
                  <a:noFill/>
                </a:ln>
                <a:effectLst/>
              </c:spPr>
              <c:txPr>
                <a:bodyPr rot="0" spcFirstLastPara="1" vertOverflow="ellipsis" vert="horz" wrap="square" lIns="38100" tIns="19050" rIns="38100" bIns="19050" anchor="ctr" anchorCtr="0">
                  <a:spAutoFit/>
                </a:bodyPr>
                <a:lstStyle/>
                <a:p>
                  <a:pPr algn="ctr">
                    <a:defRPr lang="en-US" sz="2000" b="1" i="0" u="none" strike="noStrike" kern="1200" spc="50" baseline="0">
                      <a:solidFill>
                        <a:srgbClr val="C16548"/>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AB0-4818-8D65-98E9049B3DB1}"/>
                </c:ext>
              </c:extLst>
            </c:dLbl>
            <c:dLbl>
              <c:idx val="1"/>
              <c:layout>
                <c:manualLayout>
                  <c:x val="0.16968820793886938"/>
                  <c:y val="0.23416606444148821"/>
                </c:manualLayout>
              </c:layout>
              <c:spPr>
                <a:noFill/>
                <a:ln>
                  <a:noFill/>
                </a:ln>
                <a:effectLst/>
              </c:spPr>
              <c:txPr>
                <a:bodyPr rot="0" spcFirstLastPara="1" vertOverflow="ellipsis" vert="horz" wrap="square" lIns="38100" tIns="19050" rIns="38100" bIns="19050" anchor="ctr" anchorCtr="0">
                  <a:spAutoFit/>
                </a:bodyPr>
                <a:lstStyle/>
                <a:p>
                  <a:pPr algn="ctr">
                    <a:defRPr lang="en-US" sz="2000" b="1" i="0" u="none" strike="noStrike" kern="1200" spc="50" baseline="0">
                      <a:solidFill>
                        <a:srgbClr val="C16548"/>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AB0-4818-8D65-98E9049B3DB1}"/>
                </c:ext>
              </c:extLst>
            </c:dLbl>
            <c:dLbl>
              <c:idx val="2"/>
              <c:layout>
                <c:manualLayout>
                  <c:x val="-9.8984787964340556E-2"/>
                  <c:y val="0.23766108032867447"/>
                </c:manualLayout>
              </c:layout>
              <c:spPr>
                <a:noFill/>
                <a:ln>
                  <a:noFill/>
                </a:ln>
                <a:effectLst/>
              </c:spPr>
              <c:txPr>
                <a:bodyPr rot="0" spcFirstLastPara="1" vertOverflow="ellipsis" vert="horz" wrap="square" lIns="38100" tIns="19050" rIns="38100" bIns="19050" anchor="ctr" anchorCtr="1">
                  <a:spAutoFit/>
                </a:bodyPr>
                <a:lstStyle/>
                <a:p>
                  <a:pPr>
                    <a:defRPr lang="en-US" sz="2000" b="1" i="0" u="none" strike="noStrike" kern="1200" spc="50" baseline="0">
                      <a:solidFill>
                        <a:srgbClr val="C16548"/>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AB0-4818-8D65-98E9049B3DB1}"/>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Tables'!$M$15:$M$18</c:f>
              <c:strCache>
                <c:ptCount val="3"/>
                <c:pt idx="0">
                  <c:v>Above SLA</c:v>
                </c:pt>
                <c:pt idx="1">
                  <c:v>Below SLA</c:v>
                </c:pt>
                <c:pt idx="2">
                  <c:v>Within SLA</c:v>
                </c:pt>
              </c:strCache>
            </c:strRef>
          </c:cat>
          <c:val>
            <c:numRef>
              <c:f>'Pivot Tables'!$N$15:$N$18</c:f>
              <c:numCache>
                <c:formatCode>0%</c:formatCode>
                <c:ptCount val="3"/>
                <c:pt idx="0">
                  <c:v>0.12652924926383535</c:v>
                </c:pt>
                <c:pt idx="1">
                  <c:v>0.24735132509638444</c:v>
                </c:pt>
                <c:pt idx="2">
                  <c:v>0.62611942563978018</c:v>
                </c:pt>
              </c:numCache>
            </c:numRef>
          </c:val>
          <c:extLst>
            <c:ext xmlns:c16="http://schemas.microsoft.com/office/drawing/2014/chart" uri="{C3380CC4-5D6E-409C-BE32-E72D297353CC}">
              <c16:uniqueId val="{00000006-0AB0-4818-8D65-98E9049B3DB1}"/>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222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[Ankush call center database.xlsx]Pivot Tables!PivotTable7</c:name>
    <c:fmtId val="38"/>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marker>
          <c:spPr>
            <a:noFill/>
            <a:ln w="9525">
              <a:noFill/>
            </a:ln>
            <a:effectLst/>
          </c:spPr>
        </c:marker>
      </c:pivotFmt>
      <c:pivotFmt>
        <c:idx val="7"/>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0">
              <a:spAutoFit/>
            </a:bodyPr>
            <a:lstStyle/>
            <a:p>
              <a:pPr algn="ctr">
                <a:defRPr lang="en-US"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25809101278514E-2"/>
          <c:y val="7.575757575757576E-2"/>
          <c:w val="0.9516884353952797"/>
          <c:h val="0.78410184522389248"/>
        </c:manualLayout>
      </c:layout>
      <c:lineChart>
        <c:grouping val="standard"/>
        <c:varyColors val="0"/>
        <c:ser>
          <c:idx val="0"/>
          <c:order val="0"/>
          <c:tx>
            <c:strRef>
              <c:f>'Pivot Tables'!$J$7</c:f>
              <c:strCache>
                <c:ptCount val="1"/>
                <c:pt idx="0">
                  <c:v>Total count</c:v>
                </c:pt>
              </c:strCache>
            </c:strRef>
          </c:tx>
          <c:spPr>
            <a:ln w="28575" cap="rnd">
              <a:solidFill>
                <a:schemeClr val="accent6">
                  <a:lumMod val="50000"/>
                </a:schemeClr>
              </a:solidFill>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sz="1050" b="1" i="0" u="none" strike="noStrike" kern="1200" spc="50" baseline="0">
                    <a:solidFill>
                      <a:srgbClr val="C16548"/>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Tables'!$I$8:$I$18</c:f>
              <c:strCache>
                <c:ptCount val="10"/>
                <c:pt idx="0">
                  <c:v>California</c:v>
                </c:pt>
                <c:pt idx="1">
                  <c:v>Texas</c:v>
                </c:pt>
                <c:pt idx="2">
                  <c:v>Florida</c:v>
                </c:pt>
                <c:pt idx="3">
                  <c:v>New York</c:v>
                </c:pt>
                <c:pt idx="4">
                  <c:v>Virginia</c:v>
                </c:pt>
                <c:pt idx="5">
                  <c:v>Ohio</c:v>
                </c:pt>
                <c:pt idx="6">
                  <c:v>District of Columbia</c:v>
                </c:pt>
                <c:pt idx="7">
                  <c:v>Pennsylvania</c:v>
                </c:pt>
                <c:pt idx="8">
                  <c:v>Georgia</c:v>
                </c:pt>
                <c:pt idx="9">
                  <c:v>Illinois</c:v>
                </c:pt>
              </c:strCache>
            </c:strRef>
          </c:cat>
          <c:val>
            <c:numRef>
              <c:f>'Pivot Tables'!$J$8:$J$18</c:f>
              <c:numCache>
                <c:formatCode>General</c:formatCode>
                <c:ptCount val="10"/>
                <c:pt idx="0">
                  <c:v>3631</c:v>
                </c:pt>
                <c:pt idx="1">
                  <c:v>3572</c:v>
                </c:pt>
                <c:pt idx="2">
                  <c:v>2834</c:v>
                </c:pt>
                <c:pt idx="3">
                  <c:v>1786</c:v>
                </c:pt>
                <c:pt idx="4">
                  <c:v>1164</c:v>
                </c:pt>
                <c:pt idx="5">
                  <c:v>1160</c:v>
                </c:pt>
                <c:pt idx="6">
                  <c:v>1110</c:v>
                </c:pt>
                <c:pt idx="7">
                  <c:v>1017</c:v>
                </c:pt>
                <c:pt idx="8">
                  <c:v>926</c:v>
                </c:pt>
                <c:pt idx="9">
                  <c:v>848</c:v>
                </c:pt>
              </c:numCache>
            </c:numRef>
          </c:val>
          <c:smooth val="0"/>
          <c:extLst>
            <c:ext xmlns:c16="http://schemas.microsoft.com/office/drawing/2014/chart" uri="{C3380CC4-5D6E-409C-BE32-E72D297353CC}">
              <c16:uniqueId val="{00000000-414A-44C4-A35B-FBDA87EB0AF1}"/>
            </c:ext>
          </c:extLst>
        </c:ser>
        <c:ser>
          <c:idx val="1"/>
          <c:order val="1"/>
          <c:tx>
            <c:strRef>
              <c:f>'Pivot Tables'!$K$7</c:f>
              <c:strCache>
                <c:ptCount val="1"/>
                <c:pt idx="0">
                  <c:v>Percent</c:v>
                </c:pt>
              </c:strCache>
            </c:strRef>
          </c:tx>
          <c:spPr>
            <a:ln w="28575" cap="rnd">
              <a:solidFill>
                <a:schemeClr val="accent3">
                  <a:lumMod val="25000"/>
                </a:schemeClr>
              </a:solidFill>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sz="1050" b="1" i="0" u="none" strike="noStrike" kern="1200" spc="50" baseline="0">
                    <a:solidFill>
                      <a:srgbClr val="C16548"/>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Tables'!$I$8:$I$18</c:f>
              <c:strCache>
                <c:ptCount val="10"/>
                <c:pt idx="0">
                  <c:v>California</c:v>
                </c:pt>
                <c:pt idx="1">
                  <c:v>Texas</c:v>
                </c:pt>
                <c:pt idx="2">
                  <c:v>Florida</c:v>
                </c:pt>
                <c:pt idx="3">
                  <c:v>New York</c:v>
                </c:pt>
                <c:pt idx="4">
                  <c:v>Virginia</c:v>
                </c:pt>
                <c:pt idx="5">
                  <c:v>Ohio</c:v>
                </c:pt>
                <c:pt idx="6">
                  <c:v>District of Columbia</c:v>
                </c:pt>
                <c:pt idx="7">
                  <c:v>Pennsylvania</c:v>
                </c:pt>
                <c:pt idx="8">
                  <c:v>Georgia</c:v>
                </c:pt>
                <c:pt idx="9">
                  <c:v>Illinois</c:v>
                </c:pt>
              </c:strCache>
            </c:strRef>
          </c:cat>
          <c:val>
            <c:numRef>
              <c:f>'Pivot Tables'!$K$8:$K$18</c:f>
              <c:numCache>
                <c:formatCode>0.00%</c:formatCode>
                <c:ptCount val="10"/>
                <c:pt idx="0">
                  <c:v>0.20118572695035461</c:v>
                </c:pt>
                <c:pt idx="1">
                  <c:v>0.19791666666666666</c:v>
                </c:pt>
                <c:pt idx="2">
                  <c:v>0.15702570921985815</c:v>
                </c:pt>
                <c:pt idx="3">
                  <c:v>9.8958333333333329E-2</c:v>
                </c:pt>
                <c:pt idx="4">
                  <c:v>6.4494680851063829E-2</c:v>
                </c:pt>
                <c:pt idx="5">
                  <c:v>6.4273049645390073E-2</c:v>
                </c:pt>
                <c:pt idx="6">
                  <c:v>6.1502659574468085E-2</c:v>
                </c:pt>
                <c:pt idx="7">
                  <c:v>5.6349734042553189E-2</c:v>
                </c:pt>
                <c:pt idx="8">
                  <c:v>5.1307624113475177E-2</c:v>
                </c:pt>
                <c:pt idx="9">
                  <c:v>4.6985815602836878E-2</c:v>
                </c:pt>
              </c:numCache>
            </c:numRef>
          </c:val>
          <c:smooth val="0"/>
          <c:extLst>
            <c:ext xmlns:c16="http://schemas.microsoft.com/office/drawing/2014/chart" uri="{C3380CC4-5D6E-409C-BE32-E72D297353CC}">
              <c16:uniqueId val="{00000001-414A-44C4-A35B-FBDA87EB0AF1}"/>
            </c:ext>
          </c:extLst>
        </c:ser>
        <c:dLbls>
          <c:dLblPos val="t"/>
          <c:showLegendKey val="0"/>
          <c:showVal val="1"/>
          <c:showCatName val="0"/>
          <c:showSerName val="0"/>
          <c:showPercent val="0"/>
          <c:showBubbleSize val="0"/>
        </c:dLbls>
        <c:smooth val="0"/>
        <c:axId val="1096112991"/>
        <c:axId val="775629423"/>
      </c:lineChart>
      <c:catAx>
        <c:axId val="1096112991"/>
        <c:scaling>
          <c:orientation val="minMax"/>
        </c:scaling>
        <c:delete val="0"/>
        <c:axPos val="b"/>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lgn="ctr">
              <a:defRPr lang="en-US" sz="900" b="1" i="0" u="none" strike="noStrike" kern="1200" spc="50" baseline="0">
                <a:solidFill>
                  <a:schemeClr val="accent2">
                    <a:lumMod val="50000"/>
                  </a:schemeClr>
                </a:solidFill>
                <a:latin typeface="+mn-lt"/>
                <a:ea typeface="+mn-ea"/>
                <a:cs typeface="+mn-cs"/>
              </a:defRPr>
            </a:pPr>
            <a:endParaRPr lang="en-US"/>
          </a:p>
        </c:txPr>
        <c:crossAx val="775629423"/>
        <c:crosses val="autoZero"/>
        <c:auto val="1"/>
        <c:lblAlgn val="ctr"/>
        <c:lblOffset val="100"/>
        <c:noMultiLvlLbl val="0"/>
      </c:catAx>
      <c:valAx>
        <c:axId val="775629423"/>
        <c:scaling>
          <c:orientation val="minMax"/>
        </c:scaling>
        <c:delete val="1"/>
        <c:axPos val="l"/>
        <c:title>
          <c:tx>
            <c:rich>
              <a:bodyPr rot="-5400000" spcFirstLastPara="1" vertOverflow="ellipsis" vert="horz" wrap="square" anchor="ctr" anchorCtr="1"/>
              <a:lstStyle/>
              <a:p>
                <a:pPr algn="ctr">
                  <a:defRPr lang="en-IN" sz="1050" b="1" i="0" u="none" strike="noStrike" kern="1200" spc="50" baseline="0">
                    <a:solidFill>
                      <a:schemeClr val="accent2">
                        <a:lumMod val="50000"/>
                      </a:schemeClr>
                    </a:solidFill>
                    <a:latin typeface="+mn-lt"/>
                    <a:ea typeface="+mn-ea"/>
                    <a:cs typeface="+mn-cs"/>
                  </a:defRPr>
                </a:pPr>
                <a:r>
                  <a:rPr lang="en-IN" sz="1050" b="1" i="0" u="none" strike="noStrike" kern="1200" spc="50" baseline="0">
                    <a:solidFill>
                      <a:schemeClr val="accent2">
                        <a:lumMod val="50000"/>
                      </a:schemeClr>
                    </a:solidFill>
                    <a:latin typeface="+mn-lt"/>
                    <a:ea typeface="+mn-ea"/>
                    <a:cs typeface="+mn-cs"/>
                  </a:rPr>
                  <a:t>Complaints</a:t>
                </a:r>
              </a:p>
            </c:rich>
          </c:tx>
          <c:overlay val="0"/>
          <c:spPr>
            <a:noFill/>
            <a:ln>
              <a:noFill/>
            </a:ln>
            <a:effectLst/>
          </c:spPr>
          <c:txPr>
            <a:bodyPr rot="-5400000" spcFirstLastPara="1" vertOverflow="ellipsis" vert="horz" wrap="square" anchor="ctr" anchorCtr="1"/>
            <a:lstStyle/>
            <a:p>
              <a:pPr algn="ctr">
                <a:defRPr lang="en-IN" sz="1050" b="1" i="0" u="none" strike="noStrike" kern="1200" spc="50" baseline="0">
                  <a:solidFill>
                    <a:schemeClr val="accent2">
                      <a:lumMod val="50000"/>
                    </a:schemeClr>
                  </a:solidFill>
                  <a:latin typeface="+mn-lt"/>
                  <a:ea typeface="+mn-ea"/>
                  <a:cs typeface="+mn-cs"/>
                </a:defRPr>
              </a:pPr>
              <a:endParaRPr lang="en-US"/>
            </a:p>
          </c:txPr>
        </c:title>
        <c:numFmt formatCode="General" sourceLinked="1"/>
        <c:majorTickMark val="none"/>
        <c:minorTickMark val="none"/>
        <c:tickLblPos val="nextTo"/>
        <c:crossAx val="109611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12700" cap="flat" cmpd="sng" algn="ctr">
      <a:solidFill>
        <a:schemeClr val="accent5">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[Ankush call center database.xlsx]Pivot Tables!PivotTable3</c:name>
    <c:fmtId val="25"/>
  </c:pivotSource>
  <c:chart>
    <c:autoTitleDeleted val="1"/>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7"/>
        <c:spPr>
          <a:solidFill>
            <a:schemeClr val="accent4">
              <a:lumMod val="75000"/>
            </a:schemeClr>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2"/>
          </a:solidFill>
          <a:ln>
            <a:noFill/>
          </a:ln>
          <a:effectLst/>
        </c:spPr>
      </c:pivotFmt>
      <c:pivotFmt>
        <c:idx val="12"/>
        <c:spPr>
          <a:solidFill>
            <a:schemeClr val="accent2"/>
          </a:solidFill>
          <a:ln>
            <a:noFill/>
          </a:ln>
          <a:effectLst/>
        </c:spPr>
      </c:pivotFmt>
      <c:pivotFmt>
        <c:idx val="13"/>
        <c:spPr>
          <a:solidFill>
            <a:schemeClr val="accent4">
              <a:lumMod val="75000"/>
            </a:schemeClr>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5"/>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dLbl>
          <c:idx val="0"/>
          <c:layout>
            <c:manualLayout>
              <c:x val="0"/>
              <c:y val="-1.412430163947553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dLbl>
          <c:idx val="0"/>
          <c:layout>
            <c:manualLayout>
              <c:x val="0"/>
              <c:y val="-2.118645245921329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dLbl>
          <c:idx val="0"/>
          <c:layout>
            <c:manualLayout>
              <c:x val="0"/>
              <c:y val="-2.118645245921342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dLbl>
          <c:idx val="0"/>
          <c:layout>
            <c:manualLayout>
              <c:x val="0"/>
              <c:y val="-2.118645245921329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dLbl>
          <c:idx val="0"/>
          <c:layout>
            <c:manualLayout>
              <c:x val="0"/>
              <c:y val="-2.118645245921329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dLbl>
          <c:idx val="0"/>
          <c:layout>
            <c:manualLayout>
              <c:x val="0"/>
              <c:y val="-2.118645245921342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dLbl>
          <c:idx val="0"/>
          <c:layout>
            <c:manualLayout>
              <c:x val="0"/>
              <c:y val="-2.118645245921329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dLbl>
          <c:idx val="0"/>
          <c:layout>
            <c:manualLayout>
              <c:x val="0"/>
              <c:y val="-1.412430163947553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dLbl>
          <c:idx val="0"/>
          <c:layout>
            <c:manualLayout>
              <c:x val="0"/>
              <c:y val="-2.118645245921329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c:spPr>
        <c:dLbl>
          <c:idx val="0"/>
          <c:layout>
            <c:manualLayout>
              <c:x val="0"/>
              <c:y val="-2.118645245921342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c:spPr>
        <c:dLbl>
          <c:idx val="0"/>
          <c:layout>
            <c:manualLayout>
              <c:x val="0"/>
              <c:y val="-2.118645245921329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c:spPr>
        <c:dLbl>
          <c:idx val="0"/>
          <c:layout>
            <c:manualLayout>
              <c:x val="0"/>
              <c:y val="-1.412430163947553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038427061371427"/>
          <c:y val="6.9243755144173719E-2"/>
          <c:w val="0.77048176355004805"/>
          <c:h val="0.8531520466235647"/>
        </c:manualLayout>
      </c:layout>
      <c:barChart>
        <c:barDir val="bar"/>
        <c:grouping val="clustered"/>
        <c:varyColors val="0"/>
        <c:ser>
          <c:idx val="0"/>
          <c:order val="0"/>
          <c:tx>
            <c:strRef>
              <c:f>'Pivot Tables'!$F$14</c:f>
              <c:strCache>
                <c:ptCount val="1"/>
                <c:pt idx="0">
                  <c:v>Total Customers</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050" b="1" i="0" u="none" strike="noStrike" kern="1200" spc="50" baseline="0">
                    <a:solidFill>
                      <a:srgbClr val="C16548"/>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Tables'!$E$15:$E$19</c:f>
              <c:strCache>
                <c:ptCount val="4"/>
                <c:pt idx="0">
                  <c:v>Call-Center</c:v>
                </c:pt>
                <c:pt idx="1">
                  <c:v>Chatbot</c:v>
                </c:pt>
                <c:pt idx="2">
                  <c:v>Email</c:v>
                </c:pt>
                <c:pt idx="3">
                  <c:v>Web</c:v>
                </c:pt>
              </c:strCache>
            </c:strRef>
          </c:cat>
          <c:val>
            <c:numRef>
              <c:f>'Pivot Tables'!$F$15:$F$19</c:f>
              <c:numCache>
                <c:formatCode>General</c:formatCode>
                <c:ptCount val="4"/>
                <c:pt idx="0">
                  <c:v>10639</c:v>
                </c:pt>
                <c:pt idx="1">
                  <c:v>8256</c:v>
                </c:pt>
                <c:pt idx="2">
                  <c:v>7470</c:v>
                </c:pt>
                <c:pt idx="3">
                  <c:v>6576</c:v>
                </c:pt>
              </c:numCache>
            </c:numRef>
          </c:val>
          <c:extLst>
            <c:ext xmlns:c16="http://schemas.microsoft.com/office/drawing/2014/chart" uri="{C3380CC4-5D6E-409C-BE32-E72D297353CC}">
              <c16:uniqueId val="{00000000-1D34-49FD-A40D-12A6CD2EDC95}"/>
            </c:ext>
          </c:extLst>
        </c:ser>
        <c:ser>
          <c:idx val="1"/>
          <c:order val="1"/>
          <c:tx>
            <c:strRef>
              <c:f>'Pivot Tables'!$G$14</c:f>
              <c:strCache>
                <c:ptCount val="1"/>
                <c:pt idx="0">
                  <c:v>Percentage</c:v>
                </c:pt>
              </c:strCache>
            </c:strRef>
          </c:tx>
          <c:spPr>
            <a:solidFill>
              <a:schemeClr val="accent2"/>
            </a:solidFill>
            <a:ln>
              <a:noFill/>
            </a:ln>
            <a:effectLst/>
          </c:spPr>
          <c:invertIfNegative val="0"/>
          <c:dLbls>
            <c:dLbl>
              <c:idx val="0"/>
              <c:layout>
                <c:manualLayout>
                  <c:x val="0"/>
                  <c:y val="-2.11864524592132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D34-49FD-A40D-12A6CD2EDC95}"/>
                </c:ext>
              </c:extLst>
            </c:dLbl>
            <c:dLbl>
              <c:idx val="1"/>
              <c:layout>
                <c:manualLayout>
                  <c:x val="0"/>
                  <c:y val="-2.11864524592134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D34-49FD-A40D-12A6CD2EDC95}"/>
                </c:ext>
              </c:extLst>
            </c:dLbl>
            <c:dLbl>
              <c:idx val="2"/>
              <c:layout>
                <c:manualLayout>
                  <c:x val="0"/>
                  <c:y val="-2.11864524592132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D34-49FD-A40D-12A6CD2EDC95}"/>
                </c:ext>
              </c:extLst>
            </c:dLbl>
            <c:dLbl>
              <c:idx val="3"/>
              <c:layout>
                <c:manualLayout>
                  <c:x val="0"/>
                  <c:y val="-1.41243016394755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D34-49FD-A40D-12A6CD2EDC95}"/>
                </c:ext>
              </c:extLst>
            </c:dLbl>
            <c:spPr>
              <a:noFill/>
              <a:ln>
                <a:noFill/>
              </a:ln>
              <a:effectLst/>
            </c:spPr>
            <c:txPr>
              <a:bodyPr rot="0" spcFirstLastPara="1" vertOverflow="ellipsis" vert="horz" wrap="square" lIns="38100" tIns="19050" rIns="38100" bIns="19050" anchor="ctr" anchorCtr="0">
                <a:spAutoFit/>
              </a:bodyPr>
              <a:lstStyle/>
              <a:p>
                <a:pPr algn="ctr">
                  <a:defRPr lang="en-US" sz="1050" b="1" i="0" u="none" strike="noStrike" kern="1200" spc="50" baseline="0">
                    <a:solidFill>
                      <a:srgbClr val="C16548"/>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Tables'!$E$15:$E$19</c:f>
              <c:strCache>
                <c:ptCount val="4"/>
                <c:pt idx="0">
                  <c:v>Call-Center</c:v>
                </c:pt>
                <c:pt idx="1">
                  <c:v>Chatbot</c:v>
                </c:pt>
                <c:pt idx="2">
                  <c:v>Email</c:v>
                </c:pt>
                <c:pt idx="3">
                  <c:v>Web</c:v>
                </c:pt>
              </c:strCache>
            </c:strRef>
          </c:cat>
          <c:val>
            <c:numRef>
              <c:f>'Pivot Tables'!$G$15:$G$19</c:f>
              <c:numCache>
                <c:formatCode>0.00%</c:formatCode>
                <c:ptCount val="4"/>
                <c:pt idx="0">
                  <c:v>0.3229713730609271</c:v>
                </c:pt>
                <c:pt idx="1">
                  <c:v>0.25062991408882546</c:v>
                </c:pt>
                <c:pt idx="2">
                  <c:v>0.2267690719771713</c:v>
                </c:pt>
                <c:pt idx="3">
                  <c:v>0.19962964087307611</c:v>
                </c:pt>
              </c:numCache>
            </c:numRef>
          </c:val>
          <c:extLst>
            <c:ext xmlns:c16="http://schemas.microsoft.com/office/drawing/2014/chart" uri="{C3380CC4-5D6E-409C-BE32-E72D297353CC}">
              <c16:uniqueId val="{00000005-1D34-49FD-A40D-12A6CD2EDC95}"/>
            </c:ext>
          </c:extLst>
        </c:ser>
        <c:dLbls>
          <c:showLegendKey val="0"/>
          <c:showVal val="0"/>
          <c:showCatName val="0"/>
          <c:showSerName val="0"/>
          <c:showPercent val="0"/>
          <c:showBubbleSize val="0"/>
        </c:dLbls>
        <c:gapWidth val="219"/>
        <c:axId val="1764104543"/>
        <c:axId val="1080038271"/>
      </c:barChart>
      <c:catAx>
        <c:axId val="1764104543"/>
        <c:scaling>
          <c:orientation val="minMax"/>
        </c:scaling>
        <c:delete val="0"/>
        <c:axPos val="l"/>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lgn="ctr">
              <a:defRPr lang="en-US" sz="1050" b="1" i="0" u="none" strike="noStrike" kern="1200" spc="50" baseline="0">
                <a:solidFill>
                  <a:srgbClr val="C16548"/>
                </a:solidFill>
                <a:latin typeface="+mn-lt"/>
                <a:ea typeface="+mn-ea"/>
                <a:cs typeface="+mn-cs"/>
              </a:defRPr>
            </a:pPr>
            <a:endParaRPr lang="en-US"/>
          </a:p>
        </c:txPr>
        <c:crossAx val="1080038271"/>
        <c:crosses val="autoZero"/>
        <c:auto val="1"/>
        <c:lblAlgn val="ctr"/>
        <c:lblOffset val="100"/>
        <c:noMultiLvlLbl val="0"/>
      </c:catAx>
      <c:valAx>
        <c:axId val="1080038271"/>
        <c:scaling>
          <c:orientation val="minMax"/>
        </c:scaling>
        <c:delete val="1"/>
        <c:axPos val="b"/>
        <c:numFmt formatCode="General" sourceLinked="1"/>
        <c:majorTickMark val="out"/>
        <c:minorTickMark val="none"/>
        <c:tickLblPos val="nextTo"/>
        <c:crossAx val="1764104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solidFill>
    <a:ln w="12700" cap="flat" cmpd="sng" algn="ctr">
      <a:solidFill>
        <a:schemeClr val="accent5">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Billing Question</c:v>
          </c:tx>
          <c:spPr>
            <a:ln w="28575" cap="rnd">
              <a:solidFill>
                <a:schemeClr val="accent1"/>
              </a:solidFill>
              <a:round/>
            </a:ln>
            <a:effectLst/>
          </c:spPr>
          <c:marker>
            <c:symbol val="none"/>
          </c:marker>
          <c:cat>
            <c:strLit>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Lit>
          </c:cat>
          <c:val>
            <c:numLit>
              <c:formatCode>General</c:formatCode>
              <c:ptCount val="31"/>
              <c:pt idx="0">
                <c:v>774</c:v>
              </c:pt>
              <c:pt idx="1">
                <c:v>782</c:v>
              </c:pt>
              <c:pt idx="2">
                <c:v>791</c:v>
              </c:pt>
              <c:pt idx="3">
                <c:v>742</c:v>
              </c:pt>
              <c:pt idx="4">
                <c:v>772</c:v>
              </c:pt>
              <c:pt idx="5">
                <c:v>791</c:v>
              </c:pt>
              <c:pt idx="6">
                <c:v>759</c:v>
              </c:pt>
              <c:pt idx="7">
                <c:v>726</c:v>
              </c:pt>
              <c:pt idx="8">
                <c:v>818</c:v>
              </c:pt>
              <c:pt idx="9">
                <c:v>779</c:v>
              </c:pt>
              <c:pt idx="10">
                <c:v>750</c:v>
              </c:pt>
              <c:pt idx="11">
                <c:v>779</c:v>
              </c:pt>
              <c:pt idx="12">
                <c:v>757</c:v>
              </c:pt>
              <c:pt idx="13">
                <c:v>812</c:v>
              </c:pt>
              <c:pt idx="14">
                <c:v>774</c:v>
              </c:pt>
              <c:pt idx="15">
                <c:v>817</c:v>
              </c:pt>
              <c:pt idx="16">
                <c:v>783</c:v>
              </c:pt>
              <c:pt idx="17">
                <c:v>800</c:v>
              </c:pt>
              <c:pt idx="18">
                <c:v>777</c:v>
              </c:pt>
              <c:pt idx="19">
                <c:v>782</c:v>
              </c:pt>
              <c:pt idx="20">
                <c:v>836</c:v>
              </c:pt>
              <c:pt idx="21">
                <c:v>822</c:v>
              </c:pt>
              <c:pt idx="22">
                <c:v>792</c:v>
              </c:pt>
              <c:pt idx="23">
                <c:v>770</c:v>
              </c:pt>
              <c:pt idx="24">
                <c:v>751</c:v>
              </c:pt>
              <c:pt idx="25">
                <c:v>771</c:v>
              </c:pt>
              <c:pt idx="26">
                <c:v>787</c:v>
              </c:pt>
              <c:pt idx="27">
                <c:v>786</c:v>
              </c:pt>
              <c:pt idx="28">
                <c:v>762</c:v>
              </c:pt>
              <c:pt idx="29">
                <c:v>819</c:v>
              </c:pt>
              <c:pt idx="30">
                <c:v>1</c:v>
              </c:pt>
            </c:numLit>
          </c:val>
          <c:smooth val="0"/>
          <c:extLst>
            <c:ext xmlns:c16="http://schemas.microsoft.com/office/drawing/2014/chart" uri="{C3380CC4-5D6E-409C-BE32-E72D297353CC}">
              <c16:uniqueId val="{00000000-84AB-4453-AD5F-29536F892458}"/>
            </c:ext>
          </c:extLst>
        </c:ser>
        <c:ser>
          <c:idx val="1"/>
          <c:order val="1"/>
          <c:tx>
            <c:v>Payments</c:v>
          </c:tx>
          <c:spPr>
            <a:ln w="28575" cap="rnd">
              <a:solidFill>
                <a:srgbClr val="FFC000"/>
              </a:solidFill>
              <a:round/>
            </a:ln>
            <a:effectLst/>
          </c:spPr>
          <c:marker>
            <c:symbol val="none"/>
          </c:marker>
          <c:cat>
            <c:strLit>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Lit>
          </c:cat>
          <c:val>
            <c:numLit>
              <c:formatCode>General</c:formatCode>
              <c:ptCount val="31"/>
              <c:pt idx="0">
                <c:v>153</c:v>
              </c:pt>
              <c:pt idx="1">
                <c:v>155</c:v>
              </c:pt>
              <c:pt idx="2">
                <c:v>165</c:v>
              </c:pt>
              <c:pt idx="3">
                <c:v>151</c:v>
              </c:pt>
              <c:pt idx="4">
                <c:v>141</c:v>
              </c:pt>
              <c:pt idx="5">
                <c:v>213</c:v>
              </c:pt>
              <c:pt idx="6">
                <c:v>149</c:v>
              </c:pt>
              <c:pt idx="7">
                <c:v>177</c:v>
              </c:pt>
              <c:pt idx="8">
                <c:v>139</c:v>
              </c:pt>
              <c:pt idx="9">
                <c:v>155</c:v>
              </c:pt>
              <c:pt idx="10">
                <c:v>154</c:v>
              </c:pt>
              <c:pt idx="11">
                <c:v>154</c:v>
              </c:pt>
              <c:pt idx="12">
                <c:v>184</c:v>
              </c:pt>
              <c:pt idx="13">
                <c:v>138</c:v>
              </c:pt>
              <c:pt idx="14">
                <c:v>152</c:v>
              </c:pt>
              <c:pt idx="15">
                <c:v>138</c:v>
              </c:pt>
              <c:pt idx="16">
                <c:v>185</c:v>
              </c:pt>
              <c:pt idx="17">
                <c:v>144</c:v>
              </c:pt>
              <c:pt idx="18">
                <c:v>167</c:v>
              </c:pt>
              <c:pt idx="19">
                <c:v>141</c:v>
              </c:pt>
              <c:pt idx="20">
                <c:v>162</c:v>
              </c:pt>
              <c:pt idx="21">
                <c:v>169</c:v>
              </c:pt>
              <c:pt idx="22">
                <c:v>165</c:v>
              </c:pt>
              <c:pt idx="23">
                <c:v>165</c:v>
              </c:pt>
              <c:pt idx="24">
                <c:v>164</c:v>
              </c:pt>
              <c:pt idx="25">
                <c:v>148</c:v>
              </c:pt>
              <c:pt idx="26">
                <c:v>156</c:v>
              </c:pt>
              <c:pt idx="27">
                <c:v>168</c:v>
              </c:pt>
              <c:pt idx="28">
                <c:v>155</c:v>
              </c:pt>
              <c:pt idx="29">
                <c:v>142</c:v>
              </c:pt>
              <c:pt idx="30">
                <c:v>0</c:v>
              </c:pt>
            </c:numLit>
          </c:val>
          <c:smooth val="0"/>
          <c:extLst>
            <c:ext xmlns:c16="http://schemas.microsoft.com/office/drawing/2014/chart" uri="{C3380CC4-5D6E-409C-BE32-E72D297353CC}">
              <c16:uniqueId val="{00000001-84AB-4453-AD5F-29536F892458}"/>
            </c:ext>
          </c:extLst>
        </c:ser>
        <c:ser>
          <c:idx val="2"/>
          <c:order val="2"/>
          <c:tx>
            <c:v>Service Outage</c:v>
          </c:tx>
          <c:spPr>
            <a:ln w="28575" cap="rnd">
              <a:solidFill>
                <a:srgbClr val="00B050"/>
              </a:solidFill>
              <a:round/>
            </a:ln>
            <a:effectLst/>
          </c:spPr>
          <c:marker>
            <c:symbol val="none"/>
          </c:marker>
          <c:cat>
            <c:strLit>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Lit>
          </c:cat>
          <c:val>
            <c:numLit>
              <c:formatCode>General</c:formatCode>
              <c:ptCount val="31"/>
              <c:pt idx="0">
                <c:v>162</c:v>
              </c:pt>
              <c:pt idx="1">
                <c:v>147</c:v>
              </c:pt>
              <c:pt idx="2">
                <c:v>133</c:v>
              </c:pt>
              <c:pt idx="3">
                <c:v>156</c:v>
              </c:pt>
              <c:pt idx="4">
                <c:v>177</c:v>
              </c:pt>
              <c:pt idx="5">
                <c:v>148</c:v>
              </c:pt>
              <c:pt idx="6">
                <c:v>137</c:v>
              </c:pt>
              <c:pt idx="7">
                <c:v>164</c:v>
              </c:pt>
              <c:pt idx="8">
                <c:v>166</c:v>
              </c:pt>
              <c:pt idx="9">
                <c:v>158</c:v>
              </c:pt>
              <c:pt idx="10">
                <c:v>183</c:v>
              </c:pt>
              <c:pt idx="11">
                <c:v>155</c:v>
              </c:pt>
              <c:pt idx="12">
                <c:v>176</c:v>
              </c:pt>
              <c:pt idx="13">
                <c:v>140</c:v>
              </c:pt>
              <c:pt idx="14">
                <c:v>179</c:v>
              </c:pt>
              <c:pt idx="15">
                <c:v>177</c:v>
              </c:pt>
              <c:pt idx="16">
                <c:v>155</c:v>
              </c:pt>
              <c:pt idx="17">
                <c:v>153</c:v>
              </c:pt>
              <c:pt idx="18">
                <c:v>158</c:v>
              </c:pt>
              <c:pt idx="19">
                <c:v>154</c:v>
              </c:pt>
              <c:pt idx="20">
                <c:v>172</c:v>
              </c:pt>
              <c:pt idx="21">
                <c:v>176</c:v>
              </c:pt>
              <c:pt idx="22">
                <c:v>154</c:v>
              </c:pt>
              <c:pt idx="23">
                <c:v>163</c:v>
              </c:pt>
              <c:pt idx="24">
                <c:v>148</c:v>
              </c:pt>
              <c:pt idx="25">
                <c:v>135</c:v>
              </c:pt>
              <c:pt idx="26">
                <c:v>119</c:v>
              </c:pt>
              <c:pt idx="27">
                <c:v>190</c:v>
              </c:pt>
              <c:pt idx="28">
                <c:v>136</c:v>
              </c:pt>
              <c:pt idx="29">
                <c:v>159</c:v>
              </c:pt>
              <c:pt idx="30">
                <c:v>0</c:v>
              </c:pt>
            </c:numLit>
          </c:val>
          <c:smooth val="0"/>
          <c:extLst>
            <c:ext xmlns:c16="http://schemas.microsoft.com/office/drawing/2014/chart" uri="{C3380CC4-5D6E-409C-BE32-E72D297353CC}">
              <c16:uniqueId val="{00000002-84AB-4453-AD5F-29536F892458}"/>
            </c:ext>
          </c:extLst>
        </c:ser>
        <c:dLbls>
          <c:showLegendKey val="0"/>
          <c:showVal val="0"/>
          <c:showCatName val="0"/>
          <c:showSerName val="0"/>
          <c:showPercent val="0"/>
          <c:showBubbleSize val="0"/>
        </c:dLbls>
        <c:smooth val="0"/>
        <c:axId val="604056495"/>
        <c:axId val="833344127"/>
      </c:lineChart>
      <c:catAx>
        <c:axId val="604056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33344127"/>
        <c:crosses val="autoZero"/>
        <c:auto val="1"/>
        <c:lblAlgn val="ctr"/>
        <c:lblOffset val="100"/>
        <c:noMultiLvlLbl val="0"/>
      </c:catAx>
      <c:valAx>
        <c:axId val="833344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604056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2225" cap="flat" cmpd="sng" algn="ctr">
      <a:solidFill>
        <a:schemeClr val="tx1"/>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[Ankush call center database.xlsx]Sheet7!PivotTable12</c:name>
    <c:fmtId val="1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Sheet7!$B$1:$B$2</c:f>
              <c:strCache>
                <c:ptCount val="1"/>
                <c:pt idx="0">
                  <c:v>Above SLA</c:v>
                </c:pt>
              </c:strCache>
            </c:strRef>
          </c:tx>
          <c:spPr>
            <a:ln w="28575" cap="rnd">
              <a:solidFill>
                <a:srgbClr val="0070C0"/>
              </a:solidFill>
              <a:round/>
            </a:ln>
            <a:effectLst/>
          </c:spPr>
          <c:marker>
            <c:symbol val="none"/>
          </c:marker>
          <c:cat>
            <c:strRef>
              <c:f>Sheet7!$A$3:$A$34</c:f>
              <c:strCache>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Cache>
            </c:strRef>
          </c:cat>
          <c:val>
            <c:numRef>
              <c:f>Sheet7!$B$3:$B$34</c:f>
              <c:numCache>
                <c:formatCode>General</c:formatCode>
                <c:ptCount val="31"/>
                <c:pt idx="0">
                  <c:v>133</c:v>
                </c:pt>
                <c:pt idx="1">
                  <c:v>147</c:v>
                </c:pt>
                <c:pt idx="2">
                  <c:v>119</c:v>
                </c:pt>
                <c:pt idx="3">
                  <c:v>145</c:v>
                </c:pt>
                <c:pt idx="4">
                  <c:v>139</c:v>
                </c:pt>
                <c:pt idx="5">
                  <c:v>153</c:v>
                </c:pt>
                <c:pt idx="6">
                  <c:v>128</c:v>
                </c:pt>
                <c:pt idx="7">
                  <c:v>142</c:v>
                </c:pt>
                <c:pt idx="8">
                  <c:v>138</c:v>
                </c:pt>
                <c:pt idx="9">
                  <c:v>142</c:v>
                </c:pt>
                <c:pt idx="10">
                  <c:v>136</c:v>
                </c:pt>
                <c:pt idx="11">
                  <c:v>150</c:v>
                </c:pt>
                <c:pt idx="12">
                  <c:v>159</c:v>
                </c:pt>
                <c:pt idx="13">
                  <c:v>150</c:v>
                </c:pt>
                <c:pt idx="14">
                  <c:v>128</c:v>
                </c:pt>
                <c:pt idx="15">
                  <c:v>131</c:v>
                </c:pt>
                <c:pt idx="16">
                  <c:v>145</c:v>
                </c:pt>
                <c:pt idx="17">
                  <c:v>145</c:v>
                </c:pt>
                <c:pt idx="18">
                  <c:v>145</c:v>
                </c:pt>
                <c:pt idx="19">
                  <c:v>130</c:v>
                </c:pt>
                <c:pt idx="20">
                  <c:v>130</c:v>
                </c:pt>
                <c:pt idx="21">
                  <c:v>141</c:v>
                </c:pt>
                <c:pt idx="22">
                  <c:v>152</c:v>
                </c:pt>
                <c:pt idx="23">
                  <c:v>130</c:v>
                </c:pt>
                <c:pt idx="24">
                  <c:v>129</c:v>
                </c:pt>
                <c:pt idx="25">
                  <c:v>141</c:v>
                </c:pt>
                <c:pt idx="26">
                  <c:v>128</c:v>
                </c:pt>
                <c:pt idx="27">
                  <c:v>135</c:v>
                </c:pt>
                <c:pt idx="28">
                  <c:v>135</c:v>
                </c:pt>
                <c:pt idx="29">
                  <c:v>142</c:v>
                </c:pt>
              </c:numCache>
            </c:numRef>
          </c:val>
          <c:smooth val="0"/>
          <c:extLst>
            <c:ext xmlns:c16="http://schemas.microsoft.com/office/drawing/2014/chart" uri="{C3380CC4-5D6E-409C-BE32-E72D297353CC}">
              <c16:uniqueId val="{00000000-BE36-421A-B627-8C577CBD3813}"/>
            </c:ext>
          </c:extLst>
        </c:ser>
        <c:ser>
          <c:idx val="1"/>
          <c:order val="1"/>
          <c:tx>
            <c:strRef>
              <c:f>Sheet7!$C$1:$C$2</c:f>
              <c:strCache>
                <c:ptCount val="1"/>
                <c:pt idx="0">
                  <c:v>Below SLA</c:v>
                </c:pt>
              </c:strCache>
            </c:strRef>
          </c:tx>
          <c:spPr>
            <a:ln w="28575" cap="rnd">
              <a:solidFill>
                <a:srgbClr val="FFFF00"/>
              </a:solidFill>
              <a:round/>
            </a:ln>
            <a:effectLst/>
          </c:spPr>
          <c:marker>
            <c:symbol val="none"/>
          </c:marker>
          <c:cat>
            <c:strRef>
              <c:f>Sheet7!$A$3:$A$34</c:f>
              <c:strCache>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Cache>
            </c:strRef>
          </c:cat>
          <c:val>
            <c:numRef>
              <c:f>Sheet7!$C$3:$C$34</c:f>
              <c:numCache>
                <c:formatCode>General</c:formatCode>
                <c:ptCount val="31"/>
                <c:pt idx="0">
                  <c:v>246</c:v>
                </c:pt>
                <c:pt idx="1">
                  <c:v>284</c:v>
                </c:pt>
                <c:pt idx="2">
                  <c:v>281</c:v>
                </c:pt>
                <c:pt idx="3">
                  <c:v>258</c:v>
                </c:pt>
                <c:pt idx="4">
                  <c:v>282</c:v>
                </c:pt>
                <c:pt idx="5">
                  <c:v>299</c:v>
                </c:pt>
                <c:pt idx="6">
                  <c:v>258</c:v>
                </c:pt>
                <c:pt idx="7">
                  <c:v>261</c:v>
                </c:pt>
                <c:pt idx="8">
                  <c:v>277</c:v>
                </c:pt>
                <c:pt idx="9">
                  <c:v>232</c:v>
                </c:pt>
                <c:pt idx="10">
                  <c:v>265</c:v>
                </c:pt>
                <c:pt idx="11">
                  <c:v>259</c:v>
                </c:pt>
                <c:pt idx="12">
                  <c:v>297</c:v>
                </c:pt>
                <c:pt idx="13">
                  <c:v>244</c:v>
                </c:pt>
                <c:pt idx="14">
                  <c:v>279</c:v>
                </c:pt>
                <c:pt idx="15">
                  <c:v>276</c:v>
                </c:pt>
                <c:pt idx="16">
                  <c:v>274</c:v>
                </c:pt>
                <c:pt idx="17">
                  <c:v>260</c:v>
                </c:pt>
                <c:pt idx="18">
                  <c:v>279</c:v>
                </c:pt>
                <c:pt idx="19">
                  <c:v>287</c:v>
                </c:pt>
                <c:pt idx="20">
                  <c:v>301</c:v>
                </c:pt>
                <c:pt idx="21">
                  <c:v>282</c:v>
                </c:pt>
                <c:pt idx="22">
                  <c:v>293</c:v>
                </c:pt>
                <c:pt idx="23">
                  <c:v>278</c:v>
                </c:pt>
                <c:pt idx="24">
                  <c:v>262</c:v>
                </c:pt>
                <c:pt idx="25">
                  <c:v>245</c:v>
                </c:pt>
                <c:pt idx="26">
                  <c:v>237</c:v>
                </c:pt>
                <c:pt idx="27">
                  <c:v>280</c:v>
                </c:pt>
                <c:pt idx="28">
                  <c:v>272</c:v>
                </c:pt>
                <c:pt idx="29">
                  <c:v>300</c:v>
                </c:pt>
              </c:numCache>
            </c:numRef>
          </c:val>
          <c:smooth val="0"/>
          <c:extLst>
            <c:ext xmlns:c16="http://schemas.microsoft.com/office/drawing/2014/chart" uri="{C3380CC4-5D6E-409C-BE32-E72D297353CC}">
              <c16:uniqueId val="{00000001-BE36-421A-B627-8C577CBD3813}"/>
            </c:ext>
          </c:extLst>
        </c:ser>
        <c:ser>
          <c:idx val="2"/>
          <c:order val="2"/>
          <c:tx>
            <c:strRef>
              <c:f>Sheet7!$D$1:$D$2</c:f>
              <c:strCache>
                <c:ptCount val="1"/>
                <c:pt idx="0">
                  <c:v>Within SLA</c:v>
                </c:pt>
              </c:strCache>
            </c:strRef>
          </c:tx>
          <c:spPr>
            <a:ln w="28575" cap="rnd">
              <a:solidFill>
                <a:schemeClr val="accent4"/>
              </a:solidFill>
              <a:round/>
            </a:ln>
            <a:effectLst/>
          </c:spPr>
          <c:marker>
            <c:symbol val="none"/>
          </c:marker>
          <c:cat>
            <c:strRef>
              <c:f>Sheet7!$A$3:$A$34</c:f>
              <c:strCache>
                <c:ptCount val="3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strCache>
            </c:strRef>
          </c:cat>
          <c:val>
            <c:numRef>
              <c:f>Sheet7!$D$3:$D$34</c:f>
              <c:numCache>
                <c:formatCode>General</c:formatCode>
                <c:ptCount val="31"/>
                <c:pt idx="0">
                  <c:v>710</c:v>
                </c:pt>
                <c:pt idx="1">
                  <c:v>653</c:v>
                </c:pt>
                <c:pt idx="2">
                  <c:v>689</c:v>
                </c:pt>
                <c:pt idx="3">
                  <c:v>646</c:v>
                </c:pt>
                <c:pt idx="4">
                  <c:v>669</c:v>
                </c:pt>
                <c:pt idx="5">
                  <c:v>700</c:v>
                </c:pt>
                <c:pt idx="6">
                  <c:v>659</c:v>
                </c:pt>
                <c:pt idx="7">
                  <c:v>664</c:v>
                </c:pt>
                <c:pt idx="8">
                  <c:v>708</c:v>
                </c:pt>
                <c:pt idx="9">
                  <c:v>718</c:v>
                </c:pt>
                <c:pt idx="10">
                  <c:v>686</c:v>
                </c:pt>
                <c:pt idx="11">
                  <c:v>679</c:v>
                </c:pt>
                <c:pt idx="12">
                  <c:v>661</c:v>
                </c:pt>
                <c:pt idx="13">
                  <c:v>696</c:v>
                </c:pt>
                <c:pt idx="14">
                  <c:v>698</c:v>
                </c:pt>
                <c:pt idx="15">
                  <c:v>725</c:v>
                </c:pt>
                <c:pt idx="16">
                  <c:v>704</c:v>
                </c:pt>
                <c:pt idx="17">
                  <c:v>692</c:v>
                </c:pt>
                <c:pt idx="18">
                  <c:v>678</c:v>
                </c:pt>
                <c:pt idx="19">
                  <c:v>660</c:v>
                </c:pt>
                <c:pt idx="20">
                  <c:v>739</c:v>
                </c:pt>
                <c:pt idx="21">
                  <c:v>744</c:v>
                </c:pt>
                <c:pt idx="22">
                  <c:v>666</c:v>
                </c:pt>
                <c:pt idx="23">
                  <c:v>690</c:v>
                </c:pt>
                <c:pt idx="24">
                  <c:v>672</c:v>
                </c:pt>
                <c:pt idx="25">
                  <c:v>668</c:v>
                </c:pt>
                <c:pt idx="26">
                  <c:v>697</c:v>
                </c:pt>
                <c:pt idx="27">
                  <c:v>729</c:v>
                </c:pt>
                <c:pt idx="28">
                  <c:v>646</c:v>
                </c:pt>
                <c:pt idx="29">
                  <c:v>678</c:v>
                </c:pt>
                <c:pt idx="30">
                  <c:v>1</c:v>
                </c:pt>
              </c:numCache>
            </c:numRef>
          </c:val>
          <c:smooth val="0"/>
          <c:extLst>
            <c:ext xmlns:c16="http://schemas.microsoft.com/office/drawing/2014/chart" uri="{C3380CC4-5D6E-409C-BE32-E72D297353CC}">
              <c16:uniqueId val="{00000002-BE36-421A-B627-8C577CBD3813}"/>
            </c:ext>
          </c:extLst>
        </c:ser>
        <c:dLbls>
          <c:showLegendKey val="0"/>
          <c:showVal val="0"/>
          <c:showCatName val="0"/>
          <c:showSerName val="0"/>
          <c:showPercent val="0"/>
          <c:showBubbleSize val="0"/>
        </c:dLbls>
        <c:smooth val="0"/>
        <c:axId val="593226847"/>
        <c:axId val="510534736"/>
      </c:lineChart>
      <c:catAx>
        <c:axId val="593226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0534736"/>
        <c:crosses val="autoZero"/>
        <c:auto val="1"/>
        <c:lblAlgn val="ctr"/>
        <c:lblOffset val="100"/>
        <c:noMultiLvlLbl val="0"/>
      </c:catAx>
      <c:valAx>
        <c:axId val="51053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2268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22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623BC-5453-41D9-8AAA-DC8C046E78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F67D222-4B37-4341-A20E-5F7F6C3448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061D9A-746F-451D-A588-E1812F761F0E}" type="datetimeFigureOut">
              <a:rPr lang="en-US" smtClean="0"/>
              <a:t>2/25/2024</a:t>
            </a:fld>
            <a:endParaRPr lang="en-US" dirty="0"/>
          </a:p>
        </p:txBody>
      </p:sp>
      <p:sp>
        <p:nvSpPr>
          <p:cNvPr id="4" name="Footer Placeholder 3">
            <a:extLst>
              <a:ext uri="{FF2B5EF4-FFF2-40B4-BE49-F238E27FC236}">
                <a16:creationId xmlns:a16="http://schemas.microsoft.com/office/drawing/2014/main" id="{3B166901-B1E0-4CE0-9E4B-28767C873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224F09-7EC3-4666-A1BC-C6E796D19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48A818-BD7E-4D23-9FDE-11234E869982}" type="slidenum">
              <a:rPr lang="en-US" smtClean="0"/>
              <a:t>‹#›</a:t>
            </a:fld>
            <a:endParaRPr lang="en-US" dirty="0"/>
          </a:p>
        </p:txBody>
      </p:sp>
    </p:spTree>
    <p:extLst>
      <p:ext uri="{BB962C8B-B14F-4D97-AF65-F5344CB8AC3E}">
        <p14:creationId xmlns:p14="http://schemas.microsoft.com/office/powerpoint/2010/main" val="265066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B2845-231E-434A-B678-E6CE4B27D651}"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A4303-F8B1-2446-9487-0E9B8F299762}" type="slidenum">
              <a:rPr lang="en-US" smtClean="0"/>
              <a:t>‹#›</a:t>
            </a:fld>
            <a:endParaRPr lang="en-US" dirty="0"/>
          </a:p>
        </p:txBody>
      </p:sp>
    </p:spTree>
    <p:extLst>
      <p:ext uri="{BB962C8B-B14F-4D97-AF65-F5344CB8AC3E}">
        <p14:creationId xmlns:p14="http://schemas.microsoft.com/office/powerpoint/2010/main" val="373124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3A4303-F8B1-2446-9487-0E9B8F299762}" type="slidenum">
              <a:rPr lang="en-US" smtClean="0"/>
              <a:t>1</a:t>
            </a:fld>
            <a:endParaRPr lang="en-US" dirty="0"/>
          </a:p>
        </p:txBody>
      </p:sp>
    </p:spTree>
    <p:extLst>
      <p:ext uri="{BB962C8B-B14F-4D97-AF65-F5344CB8AC3E}">
        <p14:creationId xmlns:p14="http://schemas.microsoft.com/office/powerpoint/2010/main" val="207925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 sentiment analysis shows that most customers (52%) expressed negative sentiment in their feedback. This is a cause for concern, as many customers are unsatisfied with our products or services. We need to take steps to address these concerns and improve customer satisfaction.</a:t>
            </a:r>
            <a:endParaRPr lang="en-IN" dirty="0"/>
          </a:p>
        </p:txBody>
      </p:sp>
      <p:sp>
        <p:nvSpPr>
          <p:cNvPr id="4" name="Slide Number Placeholder 3"/>
          <p:cNvSpPr>
            <a:spLocks noGrp="1"/>
          </p:cNvSpPr>
          <p:nvPr>
            <p:ph type="sldNum" sz="quarter" idx="5"/>
          </p:nvPr>
        </p:nvSpPr>
        <p:spPr/>
        <p:txBody>
          <a:bodyPr/>
          <a:lstStyle/>
          <a:p>
            <a:fld id="{943A4303-F8B1-2446-9487-0E9B8F299762}" type="slidenum">
              <a:rPr lang="en-US" smtClean="0"/>
              <a:t>2</a:t>
            </a:fld>
            <a:endParaRPr lang="en-US" dirty="0"/>
          </a:p>
        </p:txBody>
      </p:sp>
    </p:spTree>
    <p:extLst>
      <p:ext uri="{BB962C8B-B14F-4D97-AF65-F5344CB8AC3E}">
        <p14:creationId xmlns:p14="http://schemas.microsoft.com/office/powerpoint/2010/main" val="87622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root cause analysis shows that the top three reasons for customer complaints are billing questions, payment issues, and service outages. We need to investigate these issues further and take steps to resolve them.</a:t>
            </a:r>
            <a:endParaRPr lang="en-IN" dirty="0"/>
          </a:p>
        </p:txBody>
      </p:sp>
      <p:sp>
        <p:nvSpPr>
          <p:cNvPr id="4" name="Slide Number Placeholder 3"/>
          <p:cNvSpPr>
            <a:spLocks noGrp="1"/>
          </p:cNvSpPr>
          <p:nvPr>
            <p:ph type="sldNum" sz="quarter" idx="5"/>
          </p:nvPr>
        </p:nvSpPr>
        <p:spPr/>
        <p:txBody>
          <a:bodyPr/>
          <a:lstStyle/>
          <a:p>
            <a:fld id="{943A4303-F8B1-2446-9487-0E9B8F299762}" type="slidenum">
              <a:rPr lang="en-US" smtClean="0"/>
              <a:t>3</a:t>
            </a:fld>
            <a:endParaRPr lang="en-US" dirty="0"/>
          </a:p>
        </p:txBody>
      </p:sp>
    </p:spTree>
    <p:extLst>
      <p:ext uri="{BB962C8B-B14F-4D97-AF65-F5344CB8AC3E}">
        <p14:creationId xmlns:p14="http://schemas.microsoft.com/office/powerpoint/2010/main" val="28576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A4303-F8B1-2446-9487-0E9B8F299762}" type="slidenum">
              <a:rPr lang="en-US" smtClean="0"/>
              <a:t>4</a:t>
            </a:fld>
            <a:endParaRPr lang="en-US" dirty="0"/>
          </a:p>
        </p:txBody>
      </p:sp>
    </p:spTree>
    <p:extLst>
      <p:ext uri="{BB962C8B-B14F-4D97-AF65-F5344CB8AC3E}">
        <p14:creationId xmlns:p14="http://schemas.microsoft.com/office/powerpoint/2010/main" val="3932362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F13C0-6CAB-FF7C-9EAD-C5B5244CB4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1C4E63-A457-010A-1EFB-5376C343C3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AAD699-A290-41B0-9E45-CF3EACE9EAAB}"/>
              </a:ext>
            </a:extLst>
          </p:cNvPr>
          <p:cNvSpPr>
            <a:spLocks noGrp="1"/>
          </p:cNvSpPr>
          <p:nvPr>
            <p:ph type="body" idx="1"/>
          </p:nvPr>
        </p:nvSpPr>
        <p:spPr/>
        <p:txBody>
          <a:bodyPr/>
          <a:lstStyle/>
          <a:p>
            <a:r>
              <a:rPr lang="en-US" b="0" i="0" dirty="0">
                <a:solidFill>
                  <a:srgbClr val="E3E3E3"/>
                </a:solidFill>
                <a:effectLst/>
                <a:latin typeface="Google Sans"/>
              </a:rPr>
              <a:t>The customer segmentation analysis shows that the top three states with the most customer complaints are California, Texas, and Florida. We need to investigate why these states have a higher rate of customer complaints and take steps to address the issues. </a:t>
            </a:r>
            <a:endParaRPr lang="en-US" dirty="0"/>
          </a:p>
        </p:txBody>
      </p:sp>
      <p:sp>
        <p:nvSpPr>
          <p:cNvPr id="4" name="Slide Number Placeholder 3">
            <a:extLst>
              <a:ext uri="{FF2B5EF4-FFF2-40B4-BE49-F238E27FC236}">
                <a16:creationId xmlns:a16="http://schemas.microsoft.com/office/drawing/2014/main" id="{9F52DE8B-7C2C-B241-62CE-544E370BF13A}"/>
              </a:ext>
            </a:extLst>
          </p:cNvPr>
          <p:cNvSpPr>
            <a:spLocks noGrp="1"/>
          </p:cNvSpPr>
          <p:nvPr>
            <p:ph type="sldNum" sz="quarter" idx="5"/>
          </p:nvPr>
        </p:nvSpPr>
        <p:spPr/>
        <p:txBody>
          <a:bodyPr/>
          <a:lstStyle/>
          <a:p>
            <a:fld id="{943A4303-F8B1-2446-9487-0E9B8F299762}" type="slidenum">
              <a:rPr lang="en-US" smtClean="0"/>
              <a:t>5</a:t>
            </a:fld>
            <a:endParaRPr lang="en-US" dirty="0"/>
          </a:p>
        </p:txBody>
      </p:sp>
    </p:spTree>
    <p:extLst>
      <p:ext uri="{BB962C8B-B14F-4D97-AF65-F5344CB8AC3E}">
        <p14:creationId xmlns:p14="http://schemas.microsoft.com/office/powerpoint/2010/main" val="211104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2E0DA-3D58-E3BA-1D02-62723997A0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2397E6-AECE-A807-1C7A-84B35665E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32A5AB-BD1F-6B7F-2BBB-C882E97A3DF6}"/>
              </a:ext>
            </a:extLst>
          </p:cNvPr>
          <p:cNvSpPr>
            <a:spLocks noGrp="1"/>
          </p:cNvSpPr>
          <p:nvPr>
            <p:ph type="body" idx="1"/>
          </p:nvPr>
        </p:nvSpPr>
        <p:spPr/>
        <p:txBody>
          <a:bodyPr/>
          <a:lstStyle/>
          <a:p>
            <a:r>
              <a:rPr lang="en-US" b="0" i="0" dirty="0">
                <a:solidFill>
                  <a:srgbClr val="E3E3E3"/>
                </a:solidFill>
                <a:effectLst/>
                <a:latin typeface="Google Sans"/>
              </a:rPr>
              <a:t>The analysis also shows that the top three channels of communication for customer complaints are the call center, chatbot, and email. This information can be used to help us allocate resources more effectively</a:t>
            </a:r>
            <a:endParaRPr lang="en-US" dirty="0"/>
          </a:p>
        </p:txBody>
      </p:sp>
      <p:sp>
        <p:nvSpPr>
          <p:cNvPr id="4" name="Slide Number Placeholder 3">
            <a:extLst>
              <a:ext uri="{FF2B5EF4-FFF2-40B4-BE49-F238E27FC236}">
                <a16:creationId xmlns:a16="http://schemas.microsoft.com/office/drawing/2014/main" id="{06356595-F5FB-1B34-C488-7C938D54C084}"/>
              </a:ext>
            </a:extLst>
          </p:cNvPr>
          <p:cNvSpPr>
            <a:spLocks noGrp="1"/>
          </p:cNvSpPr>
          <p:nvPr>
            <p:ph type="sldNum" sz="quarter" idx="5"/>
          </p:nvPr>
        </p:nvSpPr>
        <p:spPr/>
        <p:txBody>
          <a:bodyPr/>
          <a:lstStyle/>
          <a:p>
            <a:fld id="{943A4303-F8B1-2446-9487-0E9B8F299762}" type="slidenum">
              <a:rPr lang="en-US" smtClean="0"/>
              <a:t>6</a:t>
            </a:fld>
            <a:endParaRPr lang="en-US" dirty="0"/>
          </a:p>
        </p:txBody>
      </p:sp>
    </p:spTree>
    <p:extLst>
      <p:ext uri="{BB962C8B-B14F-4D97-AF65-F5344CB8AC3E}">
        <p14:creationId xmlns:p14="http://schemas.microsoft.com/office/powerpoint/2010/main" val="344578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1B88-17C6-8163-5A8F-BE26ACB672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368721-1EAA-FBB3-76F7-C6822F37B9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F74DE4-B8A7-BE4C-AD49-0DD63F5777D0}"/>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E3E3E3"/>
                </a:solidFill>
                <a:effectLst/>
                <a:latin typeface="Google Sans"/>
              </a:rPr>
              <a:t>There is a trend of customers using more self-service channels, such as the chatbot, to resolve their issues</a:t>
            </a:r>
          </a:p>
        </p:txBody>
      </p:sp>
      <p:sp>
        <p:nvSpPr>
          <p:cNvPr id="4" name="Slide Number Placeholder 3">
            <a:extLst>
              <a:ext uri="{FF2B5EF4-FFF2-40B4-BE49-F238E27FC236}">
                <a16:creationId xmlns:a16="http://schemas.microsoft.com/office/drawing/2014/main" id="{11E50FD8-B487-105D-AC14-9DB7FC6A9EC6}"/>
              </a:ext>
            </a:extLst>
          </p:cNvPr>
          <p:cNvSpPr>
            <a:spLocks noGrp="1"/>
          </p:cNvSpPr>
          <p:nvPr>
            <p:ph type="sldNum" sz="quarter" idx="5"/>
          </p:nvPr>
        </p:nvSpPr>
        <p:spPr/>
        <p:txBody>
          <a:bodyPr/>
          <a:lstStyle/>
          <a:p>
            <a:fld id="{943A4303-F8B1-2446-9487-0E9B8F299762}" type="slidenum">
              <a:rPr lang="en-US" smtClean="0"/>
              <a:t>7</a:t>
            </a:fld>
            <a:endParaRPr lang="en-US" dirty="0"/>
          </a:p>
        </p:txBody>
      </p:sp>
    </p:spTree>
    <p:extLst>
      <p:ext uri="{BB962C8B-B14F-4D97-AF65-F5344CB8AC3E}">
        <p14:creationId xmlns:p14="http://schemas.microsoft.com/office/powerpoint/2010/main" val="27746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46DA7-05B3-C588-E136-F54F4E6E1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51A444-E5C9-73BD-1D15-51DD9397AC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4B683E-46C8-C5F4-95B2-39486418B7FD}"/>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E3E3E3"/>
                </a:solidFill>
                <a:effectLst/>
                <a:latin typeface="Google Sans"/>
              </a:rPr>
              <a:t> 	</a:t>
            </a:r>
          </a:p>
        </p:txBody>
      </p:sp>
      <p:sp>
        <p:nvSpPr>
          <p:cNvPr id="4" name="Slide Number Placeholder 3">
            <a:extLst>
              <a:ext uri="{FF2B5EF4-FFF2-40B4-BE49-F238E27FC236}">
                <a16:creationId xmlns:a16="http://schemas.microsoft.com/office/drawing/2014/main" id="{AFCEDDCC-0AB9-BCB2-3260-E4EDE83E3025}"/>
              </a:ext>
            </a:extLst>
          </p:cNvPr>
          <p:cNvSpPr>
            <a:spLocks noGrp="1"/>
          </p:cNvSpPr>
          <p:nvPr>
            <p:ph type="sldNum" sz="quarter" idx="5"/>
          </p:nvPr>
        </p:nvSpPr>
        <p:spPr/>
        <p:txBody>
          <a:bodyPr/>
          <a:lstStyle/>
          <a:p>
            <a:fld id="{943A4303-F8B1-2446-9487-0E9B8F299762}" type="slidenum">
              <a:rPr lang="en-US" smtClean="0"/>
              <a:t>8</a:t>
            </a:fld>
            <a:endParaRPr lang="en-US" dirty="0"/>
          </a:p>
        </p:txBody>
      </p:sp>
    </p:spTree>
    <p:extLst>
      <p:ext uri="{BB962C8B-B14F-4D97-AF65-F5344CB8AC3E}">
        <p14:creationId xmlns:p14="http://schemas.microsoft.com/office/powerpoint/2010/main" val="105811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159547C-AB38-C793-550F-7C7D6CEE22D9}"/>
              </a:ext>
            </a:extLst>
          </p:cNvPr>
          <p:cNvSpPr>
            <a:spLocks noGrp="1"/>
          </p:cNvSpPr>
          <p:nvPr>
            <p:ph type="ctrTitle" hasCustomPrompt="1"/>
          </p:nvPr>
        </p:nvSpPr>
        <p:spPr>
          <a:xfrm>
            <a:off x="578224" y="-1"/>
            <a:ext cx="11035552" cy="6858001"/>
          </a:xfrm>
          <a:noFill/>
        </p:spPr>
        <p:txBody>
          <a:bodyPr lIns="0" tIns="0" rIns="0" bIns="0" anchor="ctr">
            <a:noAutofit/>
          </a:bodyPr>
          <a:lstStyle>
            <a:lvl1pPr algn="l">
              <a:defRPr sz="8000" kern="1200" spc="1000" baseline="0">
                <a:ln>
                  <a:noFill/>
                </a:ln>
                <a:solidFill>
                  <a:srgbClr val="CB6E50"/>
                </a:solidFill>
                <a:latin typeface="+mj-lt"/>
              </a:defRPr>
            </a:lvl1pPr>
          </a:lstStyle>
          <a:p>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p>
        </p:txBody>
      </p:sp>
      <p:sp>
        <p:nvSpPr>
          <p:cNvPr id="8" name="Picture Placeholder 26">
            <a:extLst>
              <a:ext uri="{FF2B5EF4-FFF2-40B4-BE49-F238E27FC236}">
                <a16:creationId xmlns:a16="http://schemas.microsoft.com/office/drawing/2014/main" id="{C0B4C216-E27C-7A50-CF5C-D340913FF5A4}"/>
              </a:ext>
            </a:extLst>
          </p:cNvPr>
          <p:cNvSpPr>
            <a:spLocks noGrp="1"/>
          </p:cNvSpPr>
          <p:nvPr>
            <p:ph type="pic" sz="quarter" idx="10"/>
          </p:nvPr>
        </p:nvSpPr>
        <p:spPr>
          <a:xfrm>
            <a:off x="7528308" y="604554"/>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tx2">
              <a:lumMod val="75000"/>
            </a:schemeClr>
          </a:solidFill>
        </p:spPr>
        <p:txBody>
          <a:bodyPr wrap="square" anchor="ctr">
            <a:noAutofit/>
          </a:bodyPr>
          <a:lstStyle>
            <a:lvl1pPr marL="0" indent="0" algn="ctr">
              <a:buNone/>
              <a:defRPr sz="1400" b="0" i="0">
                <a:solidFill>
                  <a:schemeClr val="bg1"/>
                </a:solidFill>
                <a:latin typeface="Avenir Book" panose="02000503020000020003" pitchFamily="2" charset="0"/>
              </a:defRPr>
            </a:lvl1pPr>
          </a:lstStyle>
          <a:p>
            <a:r>
              <a:rPr lang="en-US"/>
              <a:t>Click icon to add picture</a:t>
            </a:r>
            <a:endParaRPr lang="en-US" dirty="0"/>
          </a:p>
        </p:txBody>
      </p:sp>
      <p:sp>
        <p:nvSpPr>
          <p:cNvPr id="3" name="Subtitle 2">
            <a:extLst>
              <a:ext uri="{FF2B5EF4-FFF2-40B4-BE49-F238E27FC236}">
                <a16:creationId xmlns:a16="http://schemas.microsoft.com/office/drawing/2014/main" id="{E0C4CF15-8EEB-3E61-A35B-A44FACDCD36B}"/>
              </a:ext>
            </a:extLst>
          </p:cNvPr>
          <p:cNvSpPr>
            <a:spLocks noGrp="1"/>
          </p:cNvSpPr>
          <p:nvPr>
            <p:ph type="subTitle" idx="1"/>
          </p:nvPr>
        </p:nvSpPr>
        <p:spPr>
          <a:xfrm>
            <a:off x="7528308" y="5901989"/>
            <a:ext cx="4085468" cy="468087"/>
          </a:xfrm>
        </p:spPr>
        <p:txBody>
          <a:bodyPr lIns="0" tIns="0" rIns="0" bIns="0">
            <a:normAutofit/>
          </a:bodyPr>
          <a:lstStyle>
            <a:lvl1pPr marL="0" indent="0" algn="ctr">
              <a:buNone/>
              <a:defRPr sz="18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3025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1916A793-0543-8519-4E06-4D8E6A4E8CE6}"/>
              </a:ext>
            </a:extLst>
          </p:cNvPr>
          <p:cNvSpPr>
            <a:spLocks noGrp="1"/>
          </p:cNvSpPr>
          <p:nvPr>
            <p:ph idx="1" hasCustomPrompt="1"/>
          </p:nvPr>
        </p:nvSpPr>
        <p:spPr>
          <a:xfrm>
            <a:off x="419100" y="1837944"/>
            <a:ext cx="11353800" cy="3019086"/>
          </a:xfrm>
        </p:spPr>
        <p:txBody>
          <a:bodyPr>
            <a:noAutofit/>
          </a:bodyPr>
          <a:lstStyle>
            <a:lvl1pPr>
              <a:defRPr sz="3200"/>
            </a:lvl1pPr>
            <a:lvl2pPr marL="457200" indent="0" algn="l">
              <a:buNone/>
              <a:defRPr sz="1400"/>
            </a:lvl2pPr>
            <a:lvl3pPr>
              <a:defRPr sz="2400"/>
            </a:lvl3pPr>
            <a:lvl4pPr>
              <a:defRPr sz="2000"/>
            </a:lvl4pPr>
            <a:lvl5pPr>
              <a:defRPr sz="2000"/>
            </a:lvl5pPr>
            <a:lvl6pPr>
              <a:defRPr sz="2000"/>
            </a:lvl6pPr>
            <a:lvl7pPr>
              <a:defRPr sz="2000"/>
            </a:lvl7pPr>
            <a:lvl8pPr>
              <a:defRPr sz="2000"/>
            </a:lvl8pPr>
            <a:lvl9pPr>
              <a:defRPr sz="2000"/>
            </a:lvl9pPr>
          </a:lstStyle>
          <a:p>
            <a:pPr lvl="1"/>
            <a:r>
              <a:rPr lang="en-US" dirty="0"/>
              <a:t>Smart Graphic</a:t>
            </a:r>
          </a:p>
        </p:txBody>
      </p:sp>
      <p:sp>
        <p:nvSpPr>
          <p:cNvPr id="8" name="Text Placeholder 15">
            <a:extLst>
              <a:ext uri="{FF2B5EF4-FFF2-40B4-BE49-F238E27FC236}">
                <a16:creationId xmlns:a16="http://schemas.microsoft.com/office/drawing/2014/main" id="{2FA2A82A-5FFB-EAB7-624A-E00F9EA6DEC4}"/>
              </a:ext>
            </a:extLst>
          </p:cNvPr>
          <p:cNvSpPr>
            <a:spLocks noGrp="1"/>
          </p:cNvSpPr>
          <p:nvPr>
            <p:ph type="body" sz="quarter" idx="18" hasCustomPrompt="1"/>
          </p:nvPr>
        </p:nvSpPr>
        <p:spPr>
          <a:xfrm>
            <a:off x="638459"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4" name="Text Placeholder 15">
            <a:extLst>
              <a:ext uri="{FF2B5EF4-FFF2-40B4-BE49-F238E27FC236}">
                <a16:creationId xmlns:a16="http://schemas.microsoft.com/office/drawing/2014/main" id="{1DD59288-2C4C-BA2F-F3C9-CEEC7BBAE558}"/>
              </a:ext>
            </a:extLst>
          </p:cNvPr>
          <p:cNvSpPr>
            <a:spLocks noGrp="1"/>
          </p:cNvSpPr>
          <p:nvPr>
            <p:ph type="body" sz="quarter" idx="33" hasCustomPrompt="1"/>
          </p:nvPr>
        </p:nvSpPr>
        <p:spPr>
          <a:xfrm>
            <a:off x="3547242" y="5232509"/>
            <a:ext cx="2188728"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2" name="Text Placeholder 15">
            <a:extLst>
              <a:ext uri="{FF2B5EF4-FFF2-40B4-BE49-F238E27FC236}">
                <a16:creationId xmlns:a16="http://schemas.microsoft.com/office/drawing/2014/main" id="{A221A6B3-B644-8124-2E99-CBB5C1C0B2EE}"/>
              </a:ext>
            </a:extLst>
          </p:cNvPr>
          <p:cNvSpPr>
            <a:spLocks noGrp="1"/>
          </p:cNvSpPr>
          <p:nvPr>
            <p:ph type="body" sz="quarter" idx="31" hasCustomPrompt="1"/>
          </p:nvPr>
        </p:nvSpPr>
        <p:spPr>
          <a:xfrm>
            <a:off x="6456023"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0" name="Text Placeholder 15">
            <a:extLst>
              <a:ext uri="{FF2B5EF4-FFF2-40B4-BE49-F238E27FC236}">
                <a16:creationId xmlns:a16="http://schemas.microsoft.com/office/drawing/2014/main" id="{282FC433-EED8-C305-2AE2-E3BC9D42E550}"/>
              </a:ext>
            </a:extLst>
          </p:cNvPr>
          <p:cNvSpPr>
            <a:spLocks noGrp="1"/>
          </p:cNvSpPr>
          <p:nvPr>
            <p:ph type="body" sz="quarter" idx="29" hasCustomPrompt="1"/>
          </p:nvPr>
        </p:nvSpPr>
        <p:spPr>
          <a:xfrm>
            <a:off x="9364806"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9" name="Text Placeholder 18">
            <a:extLst>
              <a:ext uri="{FF2B5EF4-FFF2-40B4-BE49-F238E27FC236}">
                <a16:creationId xmlns:a16="http://schemas.microsoft.com/office/drawing/2014/main" id="{0824A580-B433-CC76-2FDC-C607FC5ECF8A}"/>
              </a:ext>
            </a:extLst>
          </p:cNvPr>
          <p:cNvSpPr>
            <a:spLocks noGrp="1"/>
          </p:cNvSpPr>
          <p:nvPr>
            <p:ph type="body" sz="quarter" idx="28"/>
          </p:nvPr>
        </p:nvSpPr>
        <p:spPr>
          <a:xfrm>
            <a:off x="638459"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5" name="Text Placeholder 18">
            <a:extLst>
              <a:ext uri="{FF2B5EF4-FFF2-40B4-BE49-F238E27FC236}">
                <a16:creationId xmlns:a16="http://schemas.microsoft.com/office/drawing/2014/main" id="{479803CA-9514-7183-8AC8-13CC5B840641}"/>
              </a:ext>
            </a:extLst>
          </p:cNvPr>
          <p:cNvSpPr>
            <a:spLocks noGrp="1"/>
          </p:cNvSpPr>
          <p:nvPr>
            <p:ph type="body" sz="quarter" idx="34"/>
          </p:nvPr>
        </p:nvSpPr>
        <p:spPr>
          <a:xfrm>
            <a:off x="3547241"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3" name="Text Placeholder 18">
            <a:extLst>
              <a:ext uri="{FF2B5EF4-FFF2-40B4-BE49-F238E27FC236}">
                <a16:creationId xmlns:a16="http://schemas.microsoft.com/office/drawing/2014/main" id="{861F1384-35C1-15D1-9228-D96AC95355B8}"/>
              </a:ext>
            </a:extLst>
          </p:cNvPr>
          <p:cNvSpPr>
            <a:spLocks noGrp="1"/>
          </p:cNvSpPr>
          <p:nvPr>
            <p:ph type="body" sz="quarter" idx="32"/>
          </p:nvPr>
        </p:nvSpPr>
        <p:spPr>
          <a:xfrm>
            <a:off x="6456023"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1" name="Text Placeholder 18">
            <a:extLst>
              <a:ext uri="{FF2B5EF4-FFF2-40B4-BE49-F238E27FC236}">
                <a16:creationId xmlns:a16="http://schemas.microsoft.com/office/drawing/2014/main" id="{38B1D216-8DC7-A8D4-4857-4C7529D982EF}"/>
              </a:ext>
            </a:extLst>
          </p:cNvPr>
          <p:cNvSpPr>
            <a:spLocks noGrp="1"/>
          </p:cNvSpPr>
          <p:nvPr>
            <p:ph type="body" sz="quarter" idx="30"/>
          </p:nvPr>
        </p:nvSpPr>
        <p:spPr>
          <a:xfrm>
            <a:off x="9364806"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384635958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chemeClr val="accent6"/>
        </a:solidFill>
        <a:effectLst/>
      </p:bgPr>
    </p:bg>
    <p:spTree>
      <p:nvGrpSpPr>
        <p:cNvPr id="1" name=""/>
        <p:cNvGrpSpPr/>
        <p:nvPr/>
      </p:nvGrpSpPr>
      <p:grpSpPr>
        <a:xfrm>
          <a:off x="0" y="0"/>
          <a:ext cx="0" cy="0"/>
          <a:chOff x="0" y="0"/>
          <a:chExt cx="0" cy="0"/>
        </a:xfrm>
      </p:grpSpPr>
      <p:sp>
        <p:nvSpPr>
          <p:cNvPr id="15" name="Picture Placeholder 26">
            <a:extLst>
              <a:ext uri="{FF2B5EF4-FFF2-40B4-BE49-F238E27FC236}">
                <a16:creationId xmlns:a16="http://schemas.microsoft.com/office/drawing/2014/main" id="{E0689DF6-C6F5-534C-0D45-ED59D0031289}"/>
              </a:ext>
            </a:extLst>
          </p:cNvPr>
          <p:cNvSpPr>
            <a:spLocks noGrp="1"/>
          </p:cNvSpPr>
          <p:nvPr>
            <p:ph type="pic" sz="quarter" idx="10"/>
          </p:nvPr>
        </p:nvSpPr>
        <p:spPr>
          <a:xfrm>
            <a:off x="838200" y="860958"/>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4"/>
          </a:solidFill>
        </p:spPr>
        <p:txBody>
          <a:bodyPr wrap="square" anchor="ctr">
            <a:noAutofit/>
          </a:bodyPr>
          <a:lstStyle>
            <a:lvl1pPr marL="0" indent="0" algn="ctr">
              <a:buFont typeface="Arial" panose="020B0604020202020204" pitchFamily="34" charset="0"/>
              <a:buNone/>
              <a:defRPr sz="1400" b="0" i="0">
                <a:solidFill>
                  <a:schemeClr val="bg1"/>
                </a:solidFill>
                <a:latin typeface="Avenir Book" panose="02000503020000020003" pitchFamily="2" charset="0"/>
              </a:defRPr>
            </a:lvl1pPr>
          </a:lstStyle>
          <a:p>
            <a:r>
              <a:rPr lang="en-US"/>
              <a:t>Click icon to add picture</a:t>
            </a:r>
            <a:endParaRPr lang="en-US" dirty="0"/>
          </a:p>
        </p:txBody>
      </p:sp>
      <p:sp>
        <p:nvSpPr>
          <p:cNvPr id="16" name="TextBox 15">
            <a:extLst>
              <a:ext uri="{FF2B5EF4-FFF2-40B4-BE49-F238E27FC236}">
                <a16:creationId xmlns:a16="http://schemas.microsoft.com/office/drawing/2014/main" id="{248A60E5-D102-7326-D77E-C6DF8BDDA7D6}"/>
              </a:ext>
            </a:extLst>
          </p:cNvPr>
          <p:cNvSpPr txBox="1"/>
          <p:nvPr userDrawn="1"/>
        </p:nvSpPr>
        <p:spPr>
          <a:xfrm>
            <a:off x="6598508" y="6079524"/>
            <a:ext cx="184731" cy="369332"/>
          </a:xfrm>
          <a:prstGeom prst="rect">
            <a:avLst/>
          </a:prstGeom>
          <a:noFill/>
        </p:spPr>
        <p:txBody>
          <a:bodyPr wrap="none" rtlCol="0">
            <a:spAutoFit/>
          </a:bodyPr>
          <a:lstStyle/>
          <a:p>
            <a:endParaRPr lang="en-US" dirty="0"/>
          </a:p>
        </p:txBody>
      </p:sp>
      <p:sp>
        <p:nvSpPr>
          <p:cNvPr id="13" name="Title 1">
            <a:extLst>
              <a:ext uri="{FF2B5EF4-FFF2-40B4-BE49-F238E27FC236}">
                <a16:creationId xmlns:a16="http://schemas.microsoft.com/office/drawing/2014/main" id="{2D67076B-6CF0-B20E-9689-27FA1127A72A}"/>
              </a:ext>
            </a:extLst>
          </p:cNvPr>
          <p:cNvSpPr>
            <a:spLocks noGrp="1"/>
          </p:cNvSpPr>
          <p:nvPr>
            <p:ph type="title" hasCustomPrompt="1"/>
          </p:nvPr>
        </p:nvSpPr>
        <p:spPr>
          <a:xfrm>
            <a:off x="4548851" y="0"/>
            <a:ext cx="8160152" cy="6858000"/>
          </a:xfrm>
        </p:spPr>
        <p:txBody>
          <a:bodyPr anchor="ctr">
            <a:noAutofit/>
          </a:bodyPr>
          <a:lstStyle>
            <a:lvl1pPr algn="l">
              <a:defRPr sz="8000">
                <a:solidFill>
                  <a:schemeClr val="bg1"/>
                </a:solidFill>
                <a:latin typeface="+mj-lt"/>
              </a:defRPr>
            </a:lvl1pPr>
          </a:lstStyle>
          <a:p>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p>
        </p:txBody>
      </p:sp>
    </p:spTree>
    <p:extLst>
      <p:ext uri="{BB962C8B-B14F-4D97-AF65-F5344CB8AC3E}">
        <p14:creationId xmlns:p14="http://schemas.microsoft.com/office/powerpoint/2010/main" val="2353092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itle and Content">
    <p:bg>
      <p:bgPr>
        <a:solidFill>
          <a:schemeClr val="accent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986A58D-6106-E01B-0BDC-2F992AD25A9D}"/>
              </a:ext>
            </a:extLst>
          </p:cNvPr>
          <p:cNvSpPr>
            <a:spLocks noGrp="1"/>
          </p:cNvSpPr>
          <p:nvPr>
            <p:ph type="title"/>
          </p:nvPr>
        </p:nvSpPr>
        <p:spPr>
          <a:xfrm>
            <a:off x="638462" y="642551"/>
            <a:ext cx="10915076" cy="1553680"/>
          </a:xfrm>
        </p:spPr>
        <p:txBody>
          <a:bodyPr lIns="0" tIns="0" rIns="0" bIns="0" anchor="t"/>
          <a:lstStyle>
            <a:lvl1pPr>
              <a:defRPr sz="5500">
                <a:solidFill>
                  <a:schemeClr val="accent4"/>
                </a:solidFill>
                <a:latin typeface="+mj-lt"/>
              </a:defRPr>
            </a:lvl1pPr>
          </a:lstStyle>
          <a:p>
            <a:r>
              <a:rPr lang="en-US"/>
              <a:t>Click to edit Master title style</a:t>
            </a:r>
            <a:endParaRPr lang="en-US" dirty="0"/>
          </a:p>
        </p:txBody>
      </p:sp>
      <p:sp>
        <p:nvSpPr>
          <p:cNvPr id="15" name="Picture Placeholder 5">
            <a:extLst>
              <a:ext uri="{FF2B5EF4-FFF2-40B4-BE49-F238E27FC236}">
                <a16:creationId xmlns:a16="http://schemas.microsoft.com/office/drawing/2014/main" id="{3F266306-412A-D7DE-40EF-45BBA13E5563}"/>
              </a:ext>
            </a:extLst>
          </p:cNvPr>
          <p:cNvSpPr>
            <a:spLocks noGrp="1"/>
          </p:cNvSpPr>
          <p:nvPr>
            <p:ph type="pic" sz="quarter" idx="24"/>
          </p:nvPr>
        </p:nvSpPr>
        <p:spPr>
          <a:xfrm>
            <a:off x="638460"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33" name="Picture Placeholder 5">
            <a:extLst>
              <a:ext uri="{FF2B5EF4-FFF2-40B4-BE49-F238E27FC236}">
                <a16:creationId xmlns:a16="http://schemas.microsoft.com/office/drawing/2014/main" id="{28BF9A91-4021-72CF-EEBD-43B8B2F764A0}"/>
              </a:ext>
            </a:extLst>
          </p:cNvPr>
          <p:cNvSpPr>
            <a:spLocks noGrp="1"/>
          </p:cNvSpPr>
          <p:nvPr>
            <p:ph type="pic" sz="quarter" idx="33"/>
          </p:nvPr>
        </p:nvSpPr>
        <p:spPr>
          <a:xfrm>
            <a:off x="3534372"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30" name="Picture Placeholder 5">
            <a:extLst>
              <a:ext uri="{FF2B5EF4-FFF2-40B4-BE49-F238E27FC236}">
                <a16:creationId xmlns:a16="http://schemas.microsoft.com/office/drawing/2014/main" id="{5D88CB52-BC08-9751-260B-B531030DCABC}"/>
              </a:ext>
            </a:extLst>
          </p:cNvPr>
          <p:cNvSpPr>
            <a:spLocks noGrp="1"/>
          </p:cNvSpPr>
          <p:nvPr>
            <p:ph type="pic" sz="quarter" idx="30"/>
          </p:nvPr>
        </p:nvSpPr>
        <p:spPr>
          <a:xfrm>
            <a:off x="6430282"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21" name="Picture Placeholder 5">
            <a:extLst>
              <a:ext uri="{FF2B5EF4-FFF2-40B4-BE49-F238E27FC236}">
                <a16:creationId xmlns:a16="http://schemas.microsoft.com/office/drawing/2014/main" id="{06E6C850-58C9-7074-08C7-7D24B9A951FD}"/>
              </a:ext>
            </a:extLst>
          </p:cNvPr>
          <p:cNvSpPr>
            <a:spLocks noGrp="1"/>
          </p:cNvSpPr>
          <p:nvPr>
            <p:ph type="pic" sz="quarter" idx="27"/>
          </p:nvPr>
        </p:nvSpPr>
        <p:spPr>
          <a:xfrm>
            <a:off x="9326190"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p:nvPr>
        </p:nvSpPr>
        <p:spPr>
          <a:xfrm>
            <a:off x="63846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32" name="Text Placeholder 15">
            <a:extLst>
              <a:ext uri="{FF2B5EF4-FFF2-40B4-BE49-F238E27FC236}">
                <a16:creationId xmlns:a16="http://schemas.microsoft.com/office/drawing/2014/main" id="{0A395A78-D15C-3B71-AC48-52F422FF299A}"/>
              </a:ext>
            </a:extLst>
          </p:cNvPr>
          <p:cNvSpPr>
            <a:spLocks noGrp="1"/>
          </p:cNvSpPr>
          <p:nvPr>
            <p:ph type="body" sz="quarter" idx="32"/>
          </p:nvPr>
        </p:nvSpPr>
        <p:spPr>
          <a:xfrm>
            <a:off x="353437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3" name="Text Placeholder 15">
            <a:extLst>
              <a:ext uri="{FF2B5EF4-FFF2-40B4-BE49-F238E27FC236}">
                <a16:creationId xmlns:a16="http://schemas.microsoft.com/office/drawing/2014/main" id="{C26292D0-5ED9-B06E-0FEC-5ECF9B61DA18}"/>
              </a:ext>
            </a:extLst>
          </p:cNvPr>
          <p:cNvSpPr>
            <a:spLocks noGrp="1"/>
          </p:cNvSpPr>
          <p:nvPr>
            <p:ph type="body" sz="quarter" idx="29"/>
          </p:nvPr>
        </p:nvSpPr>
        <p:spPr>
          <a:xfrm>
            <a:off x="643028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0" name="Text Placeholder 15">
            <a:extLst>
              <a:ext uri="{FF2B5EF4-FFF2-40B4-BE49-F238E27FC236}">
                <a16:creationId xmlns:a16="http://schemas.microsoft.com/office/drawing/2014/main" id="{7025E22B-8EFC-3B41-7DF2-F2F0FBBFC260}"/>
              </a:ext>
            </a:extLst>
          </p:cNvPr>
          <p:cNvSpPr>
            <a:spLocks noGrp="1"/>
          </p:cNvSpPr>
          <p:nvPr>
            <p:ph type="body" sz="quarter" idx="26"/>
          </p:nvPr>
        </p:nvSpPr>
        <p:spPr>
          <a:xfrm>
            <a:off x="932619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38" name="Text Placeholder 18">
            <a:extLst>
              <a:ext uri="{FF2B5EF4-FFF2-40B4-BE49-F238E27FC236}">
                <a16:creationId xmlns:a16="http://schemas.microsoft.com/office/drawing/2014/main" id="{459D7743-7A8F-C73A-B9D5-49190ED512A1}"/>
              </a:ext>
            </a:extLst>
          </p:cNvPr>
          <p:cNvSpPr>
            <a:spLocks noGrp="1"/>
          </p:cNvSpPr>
          <p:nvPr>
            <p:ph type="body" sz="quarter" idx="36"/>
          </p:nvPr>
        </p:nvSpPr>
        <p:spPr>
          <a:xfrm>
            <a:off x="63846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7" name="Text Placeholder 18">
            <a:extLst>
              <a:ext uri="{FF2B5EF4-FFF2-40B4-BE49-F238E27FC236}">
                <a16:creationId xmlns:a16="http://schemas.microsoft.com/office/drawing/2014/main" id="{D4BD1280-EFE5-3F5B-2E53-29FC62D22186}"/>
              </a:ext>
            </a:extLst>
          </p:cNvPr>
          <p:cNvSpPr>
            <a:spLocks noGrp="1"/>
          </p:cNvSpPr>
          <p:nvPr>
            <p:ph type="body" sz="quarter" idx="35"/>
          </p:nvPr>
        </p:nvSpPr>
        <p:spPr>
          <a:xfrm>
            <a:off x="353437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6" name="Text Placeholder 18">
            <a:extLst>
              <a:ext uri="{FF2B5EF4-FFF2-40B4-BE49-F238E27FC236}">
                <a16:creationId xmlns:a16="http://schemas.microsoft.com/office/drawing/2014/main" id="{D7323A54-CEF7-D9AE-B43D-CCF5F95273CC}"/>
              </a:ext>
            </a:extLst>
          </p:cNvPr>
          <p:cNvSpPr>
            <a:spLocks noGrp="1"/>
          </p:cNvSpPr>
          <p:nvPr>
            <p:ph type="body" sz="quarter" idx="34"/>
          </p:nvPr>
        </p:nvSpPr>
        <p:spPr>
          <a:xfrm>
            <a:off x="643028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5" name="Text Placeholder 18">
            <a:extLst>
              <a:ext uri="{FF2B5EF4-FFF2-40B4-BE49-F238E27FC236}">
                <a16:creationId xmlns:a16="http://schemas.microsoft.com/office/drawing/2014/main" id="{C50A54A3-4CD3-53F4-3FFE-F664FBFCB16A}"/>
              </a:ext>
            </a:extLst>
          </p:cNvPr>
          <p:cNvSpPr>
            <a:spLocks noGrp="1"/>
          </p:cNvSpPr>
          <p:nvPr>
            <p:ph type="body" sz="quarter" idx="25"/>
          </p:nvPr>
        </p:nvSpPr>
        <p:spPr>
          <a:xfrm>
            <a:off x="9326191"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427066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75B86244-CE85-A100-2FAE-57F9E9959565}"/>
              </a:ext>
            </a:extLst>
          </p:cNvPr>
          <p:cNvSpPr>
            <a:spLocks noGrp="1"/>
          </p:cNvSpPr>
          <p:nvPr>
            <p:ph type="body" sz="quarter" idx="13" hasCustomPrompt="1"/>
          </p:nvPr>
        </p:nvSpPr>
        <p:spPr>
          <a:xfrm>
            <a:off x="783681" y="4554640"/>
            <a:ext cx="7156551" cy="992899"/>
          </a:xfrm>
        </p:spPr>
        <p:txBody>
          <a:bodyPr lIns="0" tIns="0" rIns="0" bIns="0">
            <a:noAutofit/>
          </a:bodyPr>
          <a:lstStyle>
            <a:lvl1pPr marL="0" indent="0">
              <a:buNone/>
              <a:defRPr sz="80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title</a:t>
            </a:r>
          </a:p>
        </p:txBody>
      </p:sp>
      <p:sp>
        <p:nvSpPr>
          <p:cNvPr id="9" name="Text Placeholder 3">
            <a:extLst>
              <a:ext uri="{FF2B5EF4-FFF2-40B4-BE49-F238E27FC236}">
                <a16:creationId xmlns:a16="http://schemas.microsoft.com/office/drawing/2014/main" id="{41BADE24-E02E-B86B-4973-FF07C9C25E12}"/>
              </a:ext>
            </a:extLst>
          </p:cNvPr>
          <p:cNvSpPr>
            <a:spLocks noGrp="1"/>
          </p:cNvSpPr>
          <p:nvPr>
            <p:ph type="body" sz="quarter" idx="12" hasCustomPrompt="1"/>
          </p:nvPr>
        </p:nvSpPr>
        <p:spPr>
          <a:xfrm>
            <a:off x="783681" y="1296361"/>
            <a:ext cx="7156551" cy="992899"/>
          </a:xfrm>
        </p:spPr>
        <p:txBody>
          <a:bodyPr lIns="0" tIns="0" rIns="0" bIns="0">
            <a:noAutofit/>
          </a:bodyPr>
          <a:lstStyle>
            <a:lvl1pPr marL="0" indent="0">
              <a:buNone/>
              <a:defRPr sz="80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Master</a:t>
            </a:r>
          </a:p>
        </p:txBody>
      </p:sp>
      <p:sp>
        <p:nvSpPr>
          <p:cNvPr id="12" name="Picture Placeholder 11">
            <a:extLst>
              <a:ext uri="{FF2B5EF4-FFF2-40B4-BE49-F238E27FC236}">
                <a16:creationId xmlns:a16="http://schemas.microsoft.com/office/drawing/2014/main" id="{096E5F1B-46ED-3EC5-71CF-9A8DF9B5AA9D}"/>
              </a:ext>
            </a:extLst>
          </p:cNvPr>
          <p:cNvSpPr>
            <a:spLocks noGrp="1"/>
          </p:cNvSpPr>
          <p:nvPr>
            <p:ph type="pic" sz="quarter" idx="10"/>
          </p:nvPr>
        </p:nvSpPr>
        <p:spPr>
          <a:xfrm>
            <a:off x="6078452" y="1"/>
            <a:ext cx="5329866" cy="6857999"/>
          </a:xfrm>
          <a:custGeom>
            <a:avLst/>
            <a:gdLst>
              <a:gd name="connsiteX0" fmla="*/ 1468669 w 5329866"/>
              <a:gd name="connsiteY0" fmla="*/ 0 h 6857999"/>
              <a:gd name="connsiteX1" fmla="*/ 3861198 w 5329866"/>
              <a:gd name="connsiteY1" fmla="*/ 0 h 6857999"/>
              <a:gd name="connsiteX2" fmla="*/ 3935198 w 5329866"/>
              <a:gd name="connsiteY2" fmla="*/ 35648 h 6857999"/>
              <a:gd name="connsiteX3" fmla="*/ 5329866 w 5329866"/>
              <a:gd name="connsiteY3" fmla="*/ 2378939 h 6857999"/>
              <a:gd name="connsiteX4" fmla="*/ 5326197 w 5329866"/>
              <a:gd name="connsiteY4" fmla="*/ 2451597 h 6857999"/>
              <a:gd name="connsiteX5" fmla="*/ 5329866 w 5329866"/>
              <a:gd name="connsiteY5" fmla="*/ 2451597 h 6857999"/>
              <a:gd name="connsiteX6" fmla="*/ 5329866 w 5329866"/>
              <a:gd name="connsiteY6" fmla="*/ 4479062 h 6857999"/>
              <a:gd name="connsiteX7" fmla="*/ 5329866 w 5329866"/>
              <a:gd name="connsiteY7" fmla="*/ 4613614 h 6857999"/>
              <a:gd name="connsiteX8" fmla="*/ 5323072 w 5329866"/>
              <a:gd name="connsiteY8" fmla="*/ 4613614 h 6857999"/>
              <a:gd name="connsiteX9" fmla="*/ 5316108 w 5329866"/>
              <a:gd name="connsiteY9" fmla="*/ 4751536 h 6857999"/>
              <a:gd name="connsiteX10" fmla="*/ 4074162 w 5329866"/>
              <a:gd name="connsiteY10" fmla="*/ 6741331 h 6857999"/>
              <a:gd name="connsiteX11" fmla="*/ 3866902 w 5329866"/>
              <a:gd name="connsiteY11" fmla="*/ 6857999 h 6857999"/>
              <a:gd name="connsiteX12" fmla="*/ 1462965 w 5329866"/>
              <a:gd name="connsiteY12" fmla="*/ 6857999 h 6857999"/>
              <a:gd name="connsiteX13" fmla="*/ 1255705 w 5329866"/>
              <a:gd name="connsiteY13" fmla="*/ 6741331 h 6857999"/>
              <a:gd name="connsiteX14" fmla="*/ 13759 w 5329866"/>
              <a:gd name="connsiteY14" fmla="*/ 4751536 h 6857999"/>
              <a:gd name="connsiteX15" fmla="*/ 6794 w 5329866"/>
              <a:gd name="connsiteY15" fmla="*/ 4613614 h 6857999"/>
              <a:gd name="connsiteX16" fmla="*/ 2 w 5329866"/>
              <a:gd name="connsiteY16" fmla="*/ 4613614 h 6857999"/>
              <a:gd name="connsiteX17" fmla="*/ 2 w 5329866"/>
              <a:gd name="connsiteY17" fmla="*/ 4479104 h 6857999"/>
              <a:gd name="connsiteX18" fmla="*/ 0 w 5329866"/>
              <a:gd name="connsiteY18" fmla="*/ 4479062 h 6857999"/>
              <a:gd name="connsiteX19" fmla="*/ 2 w 5329866"/>
              <a:gd name="connsiteY19" fmla="*/ 4479020 h 6857999"/>
              <a:gd name="connsiteX20" fmla="*/ 2 w 5329866"/>
              <a:gd name="connsiteY20" fmla="*/ 2451597 h 6857999"/>
              <a:gd name="connsiteX21" fmla="*/ 3670 w 5329866"/>
              <a:gd name="connsiteY21" fmla="*/ 2451597 h 6857999"/>
              <a:gd name="connsiteX22" fmla="*/ 0 w 5329866"/>
              <a:gd name="connsiteY22" fmla="*/ 2378939 h 6857999"/>
              <a:gd name="connsiteX23" fmla="*/ 1394668 w 5329866"/>
              <a:gd name="connsiteY23" fmla="*/ 3564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29866" h="6857999">
                <a:moveTo>
                  <a:pt x="1468669" y="0"/>
                </a:moveTo>
                <a:lnTo>
                  <a:pt x="3861198" y="0"/>
                </a:lnTo>
                <a:lnTo>
                  <a:pt x="3935198" y="35648"/>
                </a:lnTo>
                <a:cubicBezTo>
                  <a:pt x="4765925" y="486926"/>
                  <a:pt x="5329866" y="1367075"/>
                  <a:pt x="5329866" y="2378939"/>
                </a:cubicBezTo>
                <a:lnTo>
                  <a:pt x="5326197" y="2451597"/>
                </a:lnTo>
                <a:lnTo>
                  <a:pt x="5329866" y="2451597"/>
                </a:lnTo>
                <a:lnTo>
                  <a:pt x="5329866" y="4479062"/>
                </a:lnTo>
                <a:lnTo>
                  <a:pt x="5329866" y="4613614"/>
                </a:lnTo>
                <a:lnTo>
                  <a:pt x="5323072" y="4613614"/>
                </a:lnTo>
                <a:lnTo>
                  <a:pt x="5316108" y="4751536"/>
                </a:lnTo>
                <a:cubicBezTo>
                  <a:pt x="5230813" y="5591417"/>
                  <a:pt x="4755512" y="6316001"/>
                  <a:pt x="4074162" y="6741331"/>
                </a:cubicBezTo>
                <a:lnTo>
                  <a:pt x="3866902" y="6857999"/>
                </a:lnTo>
                <a:lnTo>
                  <a:pt x="1462965" y="6857999"/>
                </a:lnTo>
                <a:lnTo>
                  <a:pt x="1255705" y="6741331"/>
                </a:lnTo>
                <a:cubicBezTo>
                  <a:pt x="574355" y="6316001"/>
                  <a:pt x="99054" y="5591417"/>
                  <a:pt x="13759" y="4751536"/>
                </a:cubicBezTo>
                <a:lnTo>
                  <a:pt x="6794" y="4613614"/>
                </a:lnTo>
                <a:lnTo>
                  <a:pt x="2" y="4613614"/>
                </a:lnTo>
                <a:lnTo>
                  <a:pt x="2" y="4479104"/>
                </a:lnTo>
                <a:lnTo>
                  <a:pt x="0" y="4479062"/>
                </a:lnTo>
                <a:lnTo>
                  <a:pt x="2" y="4479020"/>
                </a:lnTo>
                <a:lnTo>
                  <a:pt x="2" y="2451597"/>
                </a:lnTo>
                <a:lnTo>
                  <a:pt x="3670" y="2451597"/>
                </a:lnTo>
                <a:lnTo>
                  <a:pt x="0" y="2378939"/>
                </a:lnTo>
                <a:cubicBezTo>
                  <a:pt x="0" y="1367075"/>
                  <a:pt x="563941" y="486926"/>
                  <a:pt x="1394668" y="35648"/>
                </a:cubicBezTo>
                <a:close/>
              </a:path>
            </a:pathLst>
          </a:custGeom>
          <a:solidFill>
            <a:schemeClr val="accent2"/>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3E88BC5D-D10D-D2EE-8AE9-4CDCE46A205D}"/>
              </a:ext>
            </a:extLst>
          </p:cNvPr>
          <p:cNvSpPr>
            <a:spLocks noGrp="1"/>
          </p:cNvSpPr>
          <p:nvPr>
            <p:ph type="title" hasCustomPrompt="1"/>
          </p:nvPr>
        </p:nvSpPr>
        <p:spPr>
          <a:xfrm>
            <a:off x="783681" y="2404268"/>
            <a:ext cx="7217511" cy="2049462"/>
          </a:xfrm>
        </p:spPr>
        <p:txBody>
          <a:bodyPr vert="horz" lIns="0" tIns="0" rIns="0" bIns="0" rtlCol="0" anchor="t">
            <a:noAutofit/>
          </a:bodyPr>
          <a:lstStyle>
            <a:lvl1pPr>
              <a:defRPr lang="en-US" sz="8000" b="0" i="0" spc="1000">
                <a:solidFill>
                  <a:schemeClr val="bg1"/>
                </a:solidFill>
                <a:ea typeface="+mn-ea"/>
                <a:cs typeface="+mn-cs"/>
              </a:defRPr>
            </a:lvl1pPr>
          </a:lstStyle>
          <a:p>
            <a:pPr marL="0" lvl="0" indent="0">
              <a:spcBef>
                <a:spcPts val="1000"/>
              </a:spcBef>
              <a:buFont typeface="Arial" panose="020B0604020202020204" pitchFamily="34" charset="0"/>
            </a:pPr>
            <a:r>
              <a:rPr lang="en-US" dirty="0"/>
              <a:t>Master Title</a:t>
            </a:r>
          </a:p>
        </p:txBody>
      </p:sp>
    </p:spTree>
    <p:extLst>
      <p:ext uri="{BB962C8B-B14F-4D97-AF65-F5344CB8AC3E}">
        <p14:creationId xmlns:p14="http://schemas.microsoft.com/office/powerpoint/2010/main" val="221223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2"/>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AB6B870-F337-8AB9-902B-76B31B88B8DE}"/>
              </a:ext>
            </a:extLst>
          </p:cNvPr>
          <p:cNvSpPr>
            <a:spLocks noGrp="1"/>
          </p:cNvSpPr>
          <p:nvPr>
            <p:ph type="title"/>
          </p:nvPr>
        </p:nvSpPr>
        <p:spPr>
          <a:xfrm>
            <a:off x="6096000" y="3039033"/>
            <a:ext cx="3478306" cy="3186954"/>
          </a:xfrm>
        </p:spPr>
        <p:txBody>
          <a:bodyPr vert="horz" lIns="0" tIns="0" rIns="0" bIns="0" rtlCol="0" anchor="t">
            <a:noAutofit/>
          </a:bodyPr>
          <a:lstStyle>
            <a:lvl1pPr>
              <a:lnSpc>
                <a:spcPct val="150000"/>
              </a:lnSpc>
              <a:defRPr lang="en-US" sz="1600" b="1" i="0" spc="50">
                <a:solidFill>
                  <a:schemeClr val="accent1"/>
                </a:solidFill>
                <a:latin typeface="+mn-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5" name="Text Placeholder 3">
            <a:extLst>
              <a:ext uri="{FF2B5EF4-FFF2-40B4-BE49-F238E27FC236}">
                <a16:creationId xmlns:a16="http://schemas.microsoft.com/office/drawing/2014/main" id="{75DAF62C-340B-6252-0BC2-3BFF3473EC93}"/>
              </a:ext>
            </a:extLst>
          </p:cNvPr>
          <p:cNvSpPr>
            <a:spLocks noGrp="1"/>
          </p:cNvSpPr>
          <p:nvPr>
            <p:ph type="body" sz="quarter" idx="19" hasCustomPrompt="1"/>
          </p:nvPr>
        </p:nvSpPr>
        <p:spPr>
          <a:xfrm>
            <a:off x="3290962" y="-801666"/>
            <a:ext cx="4667994" cy="7825231"/>
          </a:xfrm>
        </p:spPr>
        <p:txBody>
          <a:bodyPr lIns="0" tIns="0" rIns="0" bIns="0">
            <a:noAutofit/>
          </a:bodyPr>
          <a:lstStyle>
            <a:lvl1pPr marL="0" indent="0" algn="l">
              <a:lnSpc>
                <a:spcPct val="90000"/>
              </a:lnSpc>
              <a:spcBef>
                <a:spcPts val="0"/>
              </a:spcBef>
              <a:buNone/>
              <a:defRPr sz="8500" b="0" spc="650" baseline="0">
                <a:solidFill>
                  <a:schemeClr val="tx2">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Thank</a:t>
            </a:r>
          </a:p>
          <a:p>
            <a:pPr lvl="0"/>
            <a:r>
              <a:rPr lang="en-US" dirty="0"/>
              <a:t>Thank</a:t>
            </a:r>
          </a:p>
          <a:p>
            <a:pPr lvl="0"/>
            <a:r>
              <a:rPr lang="en-US" dirty="0"/>
              <a:t>Thank you</a:t>
            </a:r>
          </a:p>
          <a:p>
            <a:pPr lvl="0"/>
            <a:r>
              <a:rPr lang="en-US" dirty="0"/>
              <a:t>You</a:t>
            </a:r>
          </a:p>
          <a:p>
            <a:pPr lvl="0"/>
            <a:r>
              <a:rPr lang="en-US" dirty="0"/>
              <a:t>You</a:t>
            </a:r>
          </a:p>
          <a:p>
            <a:pPr lvl="0"/>
            <a:r>
              <a:rPr lang="en-US" dirty="0"/>
              <a:t>you</a:t>
            </a:r>
          </a:p>
        </p:txBody>
      </p:sp>
      <p:sp>
        <p:nvSpPr>
          <p:cNvPr id="6" name="Text Placeholder 3">
            <a:extLst>
              <a:ext uri="{FF2B5EF4-FFF2-40B4-BE49-F238E27FC236}">
                <a16:creationId xmlns:a16="http://schemas.microsoft.com/office/drawing/2014/main" id="{5FC1157C-46E6-2A07-1641-C8F887949255}"/>
              </a:ext>
            </a:extLst>
          </p:cNvPr>
          <p:cNvSpPr>
            <a:spLocks noGrp="1"/>
          </p:cNvSpPr>
          <p:nvPr>
            <p:ph type="body" sz="quarter" idx="20" hasCustomPrompt="1"/>
          </p:nvPr>
        </p:nvSpPr>
        <p:spPr>
          <a:xfrm>
            <a:off x="3290962" y="1467062"/>
            <a:ext cx="4667994" cy="2420772"/>
          </a:xfrm>
        </p:spPr>
        <p:txBody>
          <a:bodyPr lIns="0" tIns="0" rIns="0" bIns="0" anchor="ctr">
            <a:noAutofit/>
          </a:bodyPr>
          <a:lstStyle>
            <a:lvl1pPr marL="0" indent="0" algn="l">
              <a:lnSpc>
                <a:spcPct val="90000"/>
              </a:lnSpc>
              <a:spcBef>
                <a:spcPts val="0"/>
              </a:spcBef>
              <a:buNone/>
              <a:defRPr sz="8500" b="0" spc="650" baseline="0">
                <a:solidFill>
                  <a:schemeClr val="tx2"/>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Thank you</a:t>
            </a:r>
          </a:p>
        </p:txBody>
      </p:sp>
    </p:spTree>
    <p:extLst>
      <p:ext uri="{BB962C8B-B14F-4D97-AF65-F5344CB8AC3E}">
        <p14:creationId xmlns:p14="http://schemas.microsoft.com/office/powerpoint/2010/main" val="2153117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413245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986A58D-6106-E01B-0BDC-2F992AD25A9D}"/>
              </a:ext>
            </a:extLst>
          </p:cNvPr>
          <p:cNvSpPr>
            <a:spLocks noGrp="1"/>
          </p:cNvSpPr>
          <p:nvPr>
            <p:ph type="title"/>
          </p:nvPr>
        </p:nvSpPr>
        <p:spPr>
          <a:xfrm>
            <a:off x="638462" y="642551"/>
            <a:ext cx="10915076" cy="1553680"/>
          </a:xfrm>
        </p:spPr>
        <p:txBody>
          <a:bodyPr lIns="0" tIns="0" rIns="0" bIns="0" anchor="t"/>
          <a:lstStyle>
            <a:lvl1pPr>
              <a:defRPr sz="5500">
                <a:solidFill>
                  <a:schemeClr val="accent4"/>
                </a:solidFill>
                <a:latin typeface="+mj-lt"/>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3F1B2C6-F3A6-F65F-DF38-0E32604698E7}"/>
              </a:ext>
            </a:extLst>
          </p:cNvPr>
          <p:cNvSpPr>
            <a:spLocks noGrp="1"/>
          </p:cNvSpPr>
          <p:nvPr>
            <p:ph type="body" sz="quarter" idx="24" hasCustomPrompt="1"/>
          </p:nvPr>
        </p:nvSpPr>
        <p:spPr>
          <a:xfrm>
            <a:off x="0" y="358823"/>
            <a:ext cx="6644109" cy="6858000"/>
          </a:xfrm>
        </p:spPr>
        <p:txBody>
          <a:bodyPr anchor="t">
            <a:noAutofit/>
          </a:bodyPr>
          <a:lstStyle>
            <a:lvl1pPr marL="0" indent="0">
              <a:lnSpc>
                <a:spcPct val="75000"/>
              </a:lnSpc>
              <a:spcBef>
                <a:spcPts val="0"/>
              </a:spcBef>
              <a:buNone/>
              <a:defRPr sz="76000" b="0" spc="1000">
                <a:solidFill>
                  <a:schemeClr val="accent1">
                    <a:alpha val="5000"/>
                  </a:schemeClr>
                </a:solidFill>
                <a:latin typeface="+mj-lt"/>
              </a:defRPr>
            </a:lvl1pPr>
            <a:lvl2pPr marL="457200" indent="0">
              <a:buNone/>
              <a:defRPr spc="1000">
                <a:latin typeface="Felix Titling" pitchFamily="82" charset="77"/>
              </a:defRPr>
            </a:lvl2pPr>
            <a:lvl3pPr marL="914400" indent="0">
              <a:buNone/>
              <a:defRPr spc="1000">
                <a:latin typeface="Felix Titling" pitchFamily="82" charset="77"/>
              </a:defRPr>
            </a:lvl3pPr>
            <a:lvl4pPr marL="1371600" indent="0">
              <a:buNone/>
              <a:defRPr spc="1000">
                <a:latin typeface="Felix Titling" pitchFamily="82" charset="77"/>
              </a:defRPr>
            </a:lvl4pPr>
            <a:lvl5pPr marL="1828800" indent="0">
              <a:buNone/>
              <a:defRPr spc="1000">
                <a:latin typeface="Felix Titling" pitchFamily="82" charset="77"/>
              </a:defRPr>
            </a:lvl5pPr>
          </a:lstStyle>
          <a:p>
            <a:pPr lvl="0"/>
            <a:r>
              <a:rPr lang="en-US" dirty="0"/>
              <a:t>a</a:t>
            </a:r>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p:nvPr>
        </p:nvSpPr>
        <p:spPr>
          <a:xfrm>
            <a:off x="638462"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8" name="Text Placeholder 15">
            <a:extLst>
              <a:ext uri="{FF2B5EF4-FFF2-40B4-BE49-F238E27FC236}">
                <a16:creationId xmlns:a16="http://schemas.microsoft.com/office/drawing/2014/main" id="{25014DBD-FC37-6FBB-AEBA-C826652821F8}"/>
              </a:ext>
            </a:extLst>
          </p:cNvPr>
          <p:cNvSpPr>
            <a:spLocks noGrp="1"/>
          </p:cNvSpPr>
          <p:nvPr>
            <p:ph type="body" sz="quarter" idx="20"/>
          </p:nvPr>
        </p:nvSpPr>
        <p:spPr>
          <a:xfrm>
            <a:off x="3534373"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6" name="Text Placeholder 15">
            <a:extLst>
              <a:ext uri="{FF2B5EF4-FFF2-40B4-BE49-F238E27FC236}">
                <a16:creationId xmlns:a16="http://schemas.microsoft.com/office/drawing/2014/main" id="{F62835A7-C3E7-285E-CDF2-A44B022CFA16}"/>
              </a:ext>
            </a:extLst>
          </p:cNvPr>
          <p:cNvSpPr>
            <a:spLocks noGrp="1"/>
          </p:cNvSpPr>
          <p:nvPr>
            <p:ph type="body" sz="quarter" idx="18"/>
          </p:nvPr>
        </p:nvSpPr>
        <p:spPr>
          <a:xfrm>
            <a:off x="6430284"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4" name="Text Placeholder 15">
            <a:extLst>
              <a:ext uri="{FF2B5EF4-FFF2-40B4-BE49-F238E27FC236}">
                <a16:creationId xmlns:a16="http://schemas.microsoft.com/office/drawing/2014/main" id="{EB251253-703B-546E-AB34-52E0AE4AA63E}"/>
              </a:ext>
            </a:extLst>
          </p:cNvPr>
          <p:cNvSpPr>
            <a:spLocks noGrp="1"/>
          </p:cNvSpPr>
          <p:nvPr>
            <p:ph type="body" sz="quarter" idx="16"/>
          </p:nvPr>
        </p:nvSpPr>
        <p:spPr>
          <a:xfrm>
            <a:off x="9326194"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1" name="Text Placeholder 18">
            <a:extLst>
              <a:ext uri="{FF2B5EF4-FFF2-40B4-BE49-F238E27FC236}">
                <a16:creationId xmlns:a16="http://schemas.microsoft.com/office/drawing/2014/main" id="{AAD5CDF0-03F4-067C-A930-F9EEE3F0E32B}"/>
              </a:ext>
            </a:extLst>
          </p:cNvPr>
          <p:cNvSpPr>
            <a:spLocks noGrp="1"/>
          </p:cNvSpPr>
          <p:nvPr>
            <p:ph type="body" sz="quarter" idx="26"/>
          </p:nvPr>
        </p:nvSpPr>
        <p:spPr>
          <a:xfrm>
            <a:off x="638462"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2" name="Text Placeholder 18">
            <a:extLst>
              <a:ext uri="{FF2B5EF4-FFF2-40B4-BE49-F238E27FC236}">
                <a16:creationId xmlns:a16="http://schemas.microsoft.com/office/drawing/2014/main" id="{1EA0E8C0-9652-ED9C-4CD9-6B72392D6DF2}"/>
              </a:ext>
            </a:extLst>
          </p:cNvPr>
          <p:cNvSpPr>
            <a:spLocks noGrp="1"/>
          </p:cNvSpPr>
          <p:nvPr>
            <p:ph type="body" sz="quarter" idx="27"/>
          </p:nvPr>
        </p:nvSpPr>
        <p:spPr>
          <a:xfrm>
            <a:off x="3534369"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3" name="Text Placeholder 18">
            <a:extLst>
              <a:ext uri="{FF2B5EF4-FFF2-40B4-BE49-F238E27FC236}">
                <a16:creationId xmlns:a16="http://schemas.microsoft.com/office/drawing/2014/main" id="{50155057-5F64-A44D-EBB6-913EC89187C0}"/>
              </a:ext>
            </a:extLst>
          </p:cNvPr>
          <p:cNvSpPr>
            <a:spLocks noGrp="1"/>
          </p:cNvSpPr>
          <p:nvPr>
            <p:ph type="body" sz="quarter" idx="28"/>
          </p:nvPr>
        </p:nvSpPr>
        <p:spPr>
          <a:xfrm>
            <a:off x="6430041"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0" name="Text Placeholder 18">
            <a:extLst>
              <a:ext uri="{FF2B5EF4-FFF2-40B4-BE49-F238E27FC236}">
                <a16:creationId xmlns:a16="http://schemas.microsoft.com/office/drawing/2014/main" id="{095532FA-0A0C-CF19-D640-F92609A78223}"/>
              </a:ext>
            </a:extLst>
          </p:cNvPr>
          <p:cNvSpPr>
            <a:spLocks noGrp="1"/>
          </p:cNvSpPr>
          <p:nvPr>
            <p:ph type="body" sz="quarter" idx="25"/>
          </p:nvPr>
        </p:nvSpPr>
        <p:spPr>
          <a:xfrm>
            <a:off x="9326191"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208618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5" name="Picture Placeholder 26">
            <a:extLst>
              <a:ext uri="{FF2B5EF4-FFF2-40B4-BE49-F238E27FC236}">
                <a16:creationId xmlns:a16="http://schemas.microsoft.com/office/drawing/2014/main" id="{6A67D644-32E7-08DE-4A04-59BC59DA67E6}"/>
              </a:ext>
            </a:extLst>
          </p:cNvPr>
          <p:cNvSpPr>
            <a:spLocks noGrp="1"/>
          </p:cNvSpPr>
          <p:nvPr>
            <p:ph type="pic" sz="quarter" idx="10"/>
          </p:nvPr>
        </p:nvSpPr>
        <p:spPr>
          <a:xfrm>
            <a:off x="3923536" y="697867"/>
            <a:ext cx="4344928" cy="5462266"/>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3"/>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E5736C06-E9E1-16BE-139D-B69DCBBD28E1}"/>
              </a:ext>
            </a:extLst>
          </p:cNvPr>
          <p:cNvSpPr>
            <a:spLocks noGrp="1"/>
          </p:cNvSpPr>
          <p:nvPr>
            <p:ph type="title" hasCustomPrompt="1"/>
          </p:nvPr>
        </p:nvSpPr>
        <p:spPr>
          <a:xfrm>
            <a:off x="838200" y="0"/>
            <a:ext cx="10515600" cy="1736204"/>
          </a:xfrm>
        </p:spPr>
        <p:txBody>
          <a:bodyPr anchor="ctr">
            <a:noAutofit/>
          </a:bodyPr>
          <a:lstStyle>
            <a:lvl1pPr algn="ctr">
              <a:defRPr sz="8000">
                <a:solidFill>
                  <a:schemeClr val="accent1"/>
                </a:solidFill>
                <a:latin typeface="+mj-lt"/>
              </a:defRPr>
            </a:lvl1pPr>
          </a:lstStyle>
          <a:p>
            <a:r>
              <a:rPr lang="en-US" dirty="0"/>
              <a:t>Master title</a:t>
            </a:r>
          </a:p>
        </p:txBody>
      </p:sp>
      <p:sp>
        <p:nvSpPr>
          <p:cNvPr id="6" name="Text Placeholder 5">
            <a:extLst>
              <a:ext uri="{FF2B5EF4-FFF2-40B4-BE49-F238E27FC236}">
                <a16:creationId xmlns:a16="http://schemas.microsoft.com/office/drawing/2014/main" id="{C21A91CD-FAA1-12A5-36FC-FB6877A5CFCD}"/>
              </a:ext>
            </a:extLst>
          </p:cNvPr>
          <p:cNvSpPr>
            <a:spLocks noGrp="1"/>
          </p:cNvSpPr>
          <p:nvPr>
            <p:ph type="body" sz="quarter" idx="11" hasCustomPrompt="1"/>
          </p:nvPr>
        </p:nvSpPr>
        <p:spPr>
          <a:xfrm>
            <a:off x="837235" y="5501848"/>
            <a:ext cx="10515600" cy="1356152"/>
          </a:xfrm>
        </p:spPr>
        <p:txBody>
          <a:bodyPr anchor="ctr">
            <a:noAutofit/>
          </a:bodyPr>
          <a:lstStyle>
            <a:lvl1pPr marL="0" indent="0" algn="ctr">
              <a:buNone/>
              <a:defRPr sz="8000" b="0" spc="500" baseline="0">
                <a:solidFill>
                  <a:schemeClr val="accent1"/>
                </a:solidFill>
                <a:latin typeface="+mj-lt"/>
              </a:defRPr>
            </a:lvl1pPr>
          </a:lstStyle>
          <a:p>
            <a:r>
              <a:rPr lang="en-US" dirty="0"/>
              <a:t>Master title</a:t>
            </a:r>
            <a:endParaRPr lang="en-US" dirty="0">
              <a:solidFill>
                <a:schemeClr val="accent1"/>
              </a:solidFill>
            </a:endParaRPr>
          </a:p>
        </p:txBody>
      </p:sp>
    </p:spTree>
    <p:extLst>
      <p:ext uri="{BB962C8B-B14F-4D97-AF65-F5344CB8AC3E}">
        <p14:creationId xmlns:p14="http://schemas.microsoft.com/office/powerpoint/2010/main" val="293796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10349A9-96E5-48EF-811D-326560B8C152}"/>
              </a:ext>
            </a:extLst>
          </p:cNvPr>
          <p:cNvSpPr>
            <a:spLocks noGrp="1"/>
          </p:cNvSpPr>
          <p:nvPr>
            <p:ph type="title" hasCustomPrompt="1"/>
          </p:nvPr>
        </p:nvSpPr>
        <p:spPr>
          <a:xfrm>
            <a:off x="5590572" y="1188358"/>
            <a:ext cx="5962964" cy="1335273"/>
          </a:xfrm>
        </p:spPr>
        <p:txBody>
          <a:bodyPr lIns="0" tIns="0" rIns="0" bIns="0" anchor="t">
            <a:noAutofit/>
          </a:bodyPr>
          <a:lstStyle>
            <a:lvl1pPr>
              <a:defRPr sz="5500">
                <a:solidFill>
                  <a:schemeClr val="accent4"/>
                </a:solidFill>
                <a:latin typeface="+mj-lt"/>
              </a:defRPr>
            </a:lvl1pPr>
          </a:lstStyle>
          <a:p>
            <a:r>
              <a:rPr lang="en-US" dirty="0"/>
              <a:t>Master title style</a:t>
            </a:r>
          </a:p>
        </p:txBody>
      </p:sp>
      <p:sp>
        <p:nvSpPr>
          <p:cNvPr id="15" name="Picture Placeholder 26">
            <a:extLst>
              <a:ext uri="{FF2B5EF4-FFF2-40B4-BE49-F238E27FC236}">
                <a16:creationId xmlns:a16="http://schemas.microsoft.com/office/drawing/2014/main" id="{E0689DF6-C6F5-534C-0D45-ED59D0031289}"/>
              </a:ext>
            </a:extLst>
          </p:cNvPr>
          <p:cNvSpPr>
            <a:spLocks noGrp="1"/>
          </p:cNvSpPr>
          <p:nvPr>
            <p:ph type="pic" sz="quarter" idx="10"/>
          </p:nvPr>
        </p:nvSpPr>
        <p:spPr>
          <a:xfrm>
            <a:off x="838200" y="860958"/>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2"/>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24" name="Text Placeholder 15">
            <a:extLst>
              <a:ext uri="{FF2B5EF4-FFF2-40B4-BE49-F238E27FC236}">
                <a16:creationId xmlns:a16="http://schemas.microsoft.com/office/drawing/2014/main" id="{EB251253-703B-546E-AB34-52E0AE4AA63E}"/>
              </a:ext>
            </a:extLst>
          </p:cNvPr>
          <p:cNvSpPr>
            <a:spLocks noGrp="1"/>
          </p:cNvSpPr>
          <p:nvPr>
            <p:ph type="body" sz="quarter" idx="16"/>
          </p:nvPr>
        </p:nvSpPr>
        <p:spPr>
          <a:xfrm>
            <a:off x="5590571" y="3000733"/>
            <a:ext cx="5763227" cy="2996309"/>
          </a:xfrm>
        </p:spPr>
        <p:txBody>
          <a:bodyPr lIns="0" tIns="0" rIns="0" bIns="0">
            <a:noAutofit/>
          </a:bodyPr>
          <a:lstStyle>
            <a:lvl1pPr marL="285750" indent="-285750">
              <a:buFont typeface="Arial" panose="020B0604020202020204" pitchFamily="34" charset="0"/>
              <a:buChar char="•"/>
              <a:defRPr sz="1600" b="1" i="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61857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192137"/>
          </a:xfrm>
        </p:spPr>
        <p:txBody>
          <a:bodyPr lIns="0" tIns="0" rIns="0" bIns="0" anchor="t"/>
          <a:lstStyle>
            <a:lvl1pPr algn="ctr">
              <a:defRPr sz="5500">
                <a:solidFill>
                  <a:schemeClr val="accent4"/>
                </a:solidFill>
              </a:defRPr>
            </a:lvl1p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08E835A2-9A63-E732-F9E2-A4F4914B1769}"/>
              </a:ext>
            </a:extLst>
          </p:cNvPr>
          <p:cNvSpPr>
            <a:spLocks noGrp="1"/>
          </p:cNvSpPr>
          <p:nvPr>
            <p:ph type="body" sz="quarter" idx="24" hasCustomPrompt="1"/>
          </p:nvPr>
        </p:nvSpPr>
        <p:spPr>
          <a:xfrm>
            <a:off x="636455" y="1834688"/>
            <a:ext cx="5310927" cy="723085"/>
          </a:xfrm>
          <a:solidFill>
            <a:schemeClr val="accent4"/>
          </a:solidFill>
          <a:ln>
            <a:solidFill>
              <a:schemeClr val="accent4"/>
            </a:solidFill>
          </a:ln>
        </p:spPr>
        <p:txBody>
          <a:bodyPr lIns="0" tIns="0" rIns="0" bIns="0" anchor="ctr">
            <a:noAutofit/>
          </a:bodyPr>
          <a:lstStyle>
            <a:lvl1pPr marL="0" indent="0" algn="ctr">
              <a:buNone/>
              <a:defRPr sz="2400" b="0" i="0" spc="500" baseline="0">
                <a:solidFill>
                  <a:schemeClr val="bg1"/>
                </a:solidFill>
                <a:latin typeface="+mj-lt"/>
              </a:defRPr>
            </a:lvl1pPr>
          </a:lstStyle>
          <a:p>
            <a:pPr lvl="0"/>
            <a:r>
              <a:rPr lang="en-US" dirty="0"/>
              <a:t>Master text styles</a:t>
            </a:r>
          </a:p>
        </p:txBody>
      </p:sp>
      <p:sp>
        <p:nvSpPr>
          <p:cNvPr id="27" name="Text Placeholder 15">
            <a:extLst>
              <a:ext uri="{FF2B5EF4-FFF2-40B4-BE49-F238E27FC236}">
                <a16:creationId xmlns:a16="http://schemas.microsoft.com/office/drawing/2014/main" id="{7CA4D69F-DA63-104E-3FB3-1F2D82C3B599}"/>
              </a:ext>
            </a:extLst>
          </p:cNvPr>
          <p:cNvSpPr>
            <a:spLocks noGrp="1"/>
          </p:cNvSpPr>
          <p:nvPr>
            <p:ph type="body" sz="quarter" idx="40" hasCustomPrompt="1"/>
          </p:nvPr>
        </p:nvSpPr>
        <p:spPr>
          <a:xfrm>
            <a:off x="6244466" y="1834688"/>
            <a:ext cx="5310927" cy="723085"/>
          </a:xfrm>
          <a:solidFill>
            <a:schemeClr val="accent1"/>
          </a:solidFill>
          <a:ln>
            <a:solidFill>
              <a:schemeClr val="accent1"/>
            </a:solidFill>
          </a:ln>
        </p:spPr>
        <p:txBody>
          <a:bodyPr lIns="0" tIns="0" rIns="0" bIns="0" anchor="ctr">
            <a:noAutofit/>
          </a:bodyPr>
          <a:lstStyle>
            <a:lvl1pPr marL="0" indent="0" algn="ctr">
              <a:buNone/>
              <a:defRPr sz="2400" b="0" i="0" spc="500" baseline="0">
                <a:solidFill>
                  <a:schemeClr val="bg1"/>
                </a:solidFill>
                <a:latin typeface="+mj-lt"/>
              </a:defRPr>
            </a:lvl1pPr>
          </a:lstStyle>
          <a:p>
            <a:pPr lvl="0"/>
            <a:r>
              <a:rPr lang="en-US" dirty="0"/>
              <a:t>Master text styles</a:t>
            </a:r>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hasCustomPrompt="1"/>
          </p:nvPr>
        </p:nvSpPr>
        <p:spPr>
          <a:xfrm>
            <a:off x="636455" y="2557773"/>
            <a:ext cx="1769072"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34" name="Text Placeholder 15">
            <a:extLst>
              <a:ext uri="{FF2B5EF4-FFF2-40B4-BE49-F238E27FC236}">
                <a16:creationId xmlns:a16="http://schemas.microsoft.com/office/drawing/2014/main" id="{CAC50623-C141-FF48-2679-AD0F48D51D1E}"/>
              </a:ext>
            </a:extLst>
          </p:cNvPr>
          <p:cNvSpPr>
            <a:spLocks noGrp="1"/>
          </p:cNvSpPr>
          <p:nvPr>
            <p:ph type="body" sz="quarter" idx="25" hasCustomPrompt="1"/>
          </p:nvPr>
        </p:nvSpPr>
        <p:spPr>
          <a:xfrm>
            <a:off x="2405526" y="2557773"/>
            <a:ext cx="1772935"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35" name="Text Placeholder 15">
            <a:extLst>
              <a:ext uri="{FF2B5EF4-FFF2-40B4-BE49-F238E27FC236}">
                <a16:creationId xmlns:a16="http://schemas.microsoft.com/office/drawing/2014/main" id="{FAAA39D6-45B2-A7D3-5DC3-C2459FFFC140}"/>
              </a:ext>
            </a:extLst>
          </p:cNvPr>
          <p:cNvSpPr>
            <a:spLocks noGrp="1"/>
          </p:cNvSpPr>
          <p:nvPr>
            <p:ph type="body" sz="quarter" idx="26" hasCustomPrompt="1"/>
          </p:nvPr>
        </p:nvSpPr>
        <p:spPr>
          <a:xfrm>
            <a:off x="4178310" y="2557773"/>
            <a:ext cx="1769072"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26" name="Text Placeholder 15">
            <a:extLst>
              <a:ext uri="{FF2B5EF4-FFF2-40B4-BE49-F238E27FC236}">
                <a16:creationId xmlns:a16="http://schemas.microsoft.com/office/drawing/2014/main" id="{08456420-6A32-6316-DB13-BD852A1B7ECC}"/>
              </a:ext>
            </a:extLst>
          </p:cNvPr>
          <p:cNvSpPr>
            <a:spLocks noGrp="1"/>
          </p:cNvSpPr>
          <p:nvPr>
            <p:ph type="body" sz="quarter" idx="39" hasCustomPrompt="1"/>
          </p:nvPr>
        </p:nvSpPr>
        <p:spPr>
          <a:xfrm>
            <a:off x="6244466" y="2557773"/>
            <a:ext cx="1769072"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8" name="Text Placeholder 15">
            <a:extLst>
              <a:ext uri="{FF2B5EF4-FFF2-40B4-BE49-F238E27FC236}">
                <a16:creationId xmlns:a16="http://schemas.microsoft.com/office/drawing/2014/main" id="{4006011E-82D1-0E59-8663-132BB94A82AD}"/>
              </a:ext>
            </a:extLst>
          </p:cNvPr>
          <p:cNvSpPr>
            <a:spLocks noGrp="1"/>
          </p:cNvSpPr>
          <p:nvPr>
            <p:ph type="body" sz="quarter" idx="41" hasCustomPrompt="1"/>
          </p:nvPr>
        </p:nvSpPr>
        <p:spPr>
          <a:xfrm>
            <a:off x="8013537" y="2557773"/>
            <a:ext cx="1772935"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9" name="Text Placeholder 15">
            <a:extLst>
              <a:ext uri="{FF2B5EF4-FFF2-40B4-BE49-F238E27FC236}">
                <a16:creationId xmlns:a16="http://schemas.microsoft.com/office/drawing/2014/main" id="{979E2337-5EFF-E5EE-D81F-00E835015F4B}"/>
              </a:ext>
            </a:extLst>
          </p:cNvPr>
          <p:cNvSpPr>
            <a:spLocks noGrp="1"/>
          </p:cNvSpPr>
          <p:nvPr>
            <p:ph type="body" sz="quarter" idx="42" hasCustomPrompt="1"/>
          </p:nvPr>
        </p:nvSpPr>
        <p:spPr>
          <a:xfrm>
            <a:off x="9786321" y="2557773"/>
            <a:ext cx="1769072"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0" name="Text Placeholder 18">
            <a:extLst>
              <a:ext uri="{FF2B5EF4-FFF2-40B4-BE49-F238E27FC236}">
                <a16:creationId xmlns:a16="http://schemas.microsoft.com/office/drawing/2014/main" id="{BAB66CF5-0D1B-FF68-BB2E-8A5D28F0BC56}"/>
              </a:ext>
            </a:extLst>
          </p:cNvPr>
          <p:cNvSpPr>
            <a:spLocks noGrp="1"/>
          </p:cNvSpPr>
          <p:nvPr>
            <p:ph type="body" sz="quarter" idx="36"/>
          </p:nvPr>
        </p:nvSpPr>
        <p:spPr>
          <a:xfrm>
            <a:off x="636455" y="2983478"/>
            <a:ext cx="1769071"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21" name="Text Placeholder 18">
            <a:extLst>
              <a:ext uri="{FF2B5EF4-FFF2-40B4-BE49-F238E27FC236}">
                <a16:creationId xmlns:a16="http://schemas.microsoft.com/office/drawing/2014/main" id="{52E7EFCE-36D7-CF86-2FEF-E3734FE9950E}"/>
              </a:ext>
            </a:extLst>
          </p:cNvPr>
          <p:cNvSpPr>
            <a:spLocks noGrp="1"/>
          </p:cNvSpPr>
          <p:nvPr>
            <p:ph type="body" sz="quarter" idx="37"/>
          </p:nvPr>
        </p:nvSpPr>
        <p:spPr>
          <a:xfrm>
            <a:off x="2405295" y="2983478"/>
            <a:ext cx="1772935"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22" name="Text Placeholder 18">
            <a:extLst>
              <a:ext uri="{FF2B5EF4-FFF2-40B4-BE49-F238E27FC236}">
                <a16:creationId xmlns:a16="http://schemas.microsoft.com/office/drawing/2014/main" id="{6E1DCC08-6799-A1AC-28C2-A872BAF1E55A}"/>
              </a:ext>
            </a:extLst>
          </p:cNvPr>
          <p:cNvSpPr>
            <a:spLocks noGrp="1"/>
          </p:cNvSpPr>
          <p:nvPr>
            <p:ph type="body" sz="quarter" idx="38"/>
          </p:nvPr>
        </p:nvSpPr>
        <p:spPr>
          <a:xfrm>
            <a:off x="4178463" y="2983478"/>
            <a:ext cx="1768919"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30" name="Text Placeholder 18">
            <a:extLst>
              <a:ext uri="{FF2B5EF4-FFF2-40B4-BE49-F238E27FC236}">
                <a16:creationId xmlns:a16="http://schemas.microsoft.com/office/drawing/2014/main" id="{CE1BF705-AAB1-D537-2C0D-A795D1D4D176}"/>
              </a:ext>
            </a:extLst>
          </p:cNvPr>
          <p:cNvSpPr>
            <a:spLocks noGrp="1"/>
          </p:cNvSpPr>
          <p:nvPr>
            <p:ph type="body" sz="quarter" idx="43"/>
          </p:nvPr>
        </p:nvSpPr>
        <p:spPr>
          <a:xfrm>
            <a:off x="6244466" y="2983478"/>
            <a:ext cx="1769071"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1" name="Text Placeholder 18">
            <a:extLst>
              <a:ext uri="{FF2B5EF4-FFF2-40B4-BE49-F238E27FC236}">
                <a16:creationId xmlns:a16="http://schemas.microsoft.com/office/drawing/2014/main" id="{5F504EFC-46D9-97D5-DA53-4D8EB52D1340}"/>
              </a:ext>
            </a:extLst>
          </p:cNvPr>
          <p:cNvSpPr>
            <a:spLocks noGrp="1"/>
          </p:cNvSpPr>
          <p:nvPr>
            <p:ph type="body" sz="quarter" idx="44"/>
          </p:nvPr>
        </p:nvSpPr>
        <p:spPr>
          <a:xfrm>
            <a:off x="8013306" y="2983478"/>
            <a:ext cx="1772935"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2" name="Text Placeholder 18">
            <a:extLst>
              <a:ext uri="{FF2B5EF4-FFF2-40B4-BE49-F238E27FC236}">
                <a16:creationId xmlns:a16="http://schemas.microsoft.com/office/drawing/2014/main" id="{C1231552-C2DF-2460-9DCB-33B1379D7509}"/>
              </a:ext>
            </a:extLst>
          </p:cNvPr>
          <p:cNvSpPr>
            <a:spLocks noGrp="1"/>
          </p:cNvSpPr>
          <p:nvPr>
            <p:ph type="body" sz="quarter" idx="45"/>
          </p:nvPr>
        </p:nvSpPr>
        <p:spPr>
          <a:xfrm>
            <a:off x="9786474" y="2983478"/>
            <a:ext cx="1768919"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361783408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26" name="Content Placeholder 2">
            <a:extLst>
              <a:ext uri="{FF2B5EF4-FFF2-40B4-BE49-F238E27FC236}">
                <a16:creationId xmlns:a16="http://schemas.microsoft.com/office/drawing/2014/main" id="{87B17915-F2EE-16C0-9704-09115209610D}"/>
              </a:ext>
            </a:extLst>
          </p:cNvPr>
          <p:cNvSpPr>
            <a:spLocks noGrp="1"/>
          </p:cNvSpPr>
          <p:nvPr>
            <p:ph idx="1" hasCustomPrompt="1"/>
          </p:nvPr>
        </p:nvSpPr>
        <p:spPr>
          <a:xfrm>
            <a:off x="512064" y="1655064"/>
            <a:ext cx="11164824" cy="4599432"/>
          </a:xfrm>
        </p:spPr>
        <p:txBody>
          <a:bodyPr>
            <a:noAutofit/>
          </a:bodyPr>
          <a:lstStyle>
            <a:lvl1pPr>
              <a:defRPr sz="3200"/>
            </a:lvl1pPr>
            <a:lvl2pPr marL="457200" indent="0" algn="l">
              <a:buNone/>
              <a:defRPr sz="1400"/>
            </a:lvl2pPr>
            <a:lvl3pPr>
              <a:defRPr sz="2400"/>
            </a:lvl3pPr>
            <a:lvl4pPr>
              <a:defRPr sz="2000"/>
            </a:lvl4pPr>
            <a:lvl5pPr>
              <a:defRPr sz="2000"/>
            </a:lvl5pPr>
            <a:lvl6pPr>
              <a:defRPr sz="2000"/>
            </a:lvl6pPr>
            <a:lvl7pPr>
              <a:defRPr sz="2000"/>
            </a:lvl7pPr>
            <a:lvl8pPr>
              <a:defRPr sz="2000"/>
            </a:lvl8pPr>
            <a:lvl9pPr>
              <a:defRPr sz="2000"/>
            </a:lvl9pPr>
          </a:lstStyle>
          <a:p>
            <a:pPr lvl="1"/>
            <a:r>
              <a:rPr lang="en-US" dirty="0"/>
              <a:t>Smart Graphic</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240999577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19" name="Text Placeholder 7">
            <a:extLst>
              <a:ext uri="{FF2B5EF4-FFF2-40B4-BE49-F238E27FC236}">
                <a16:creationId xmlns:a16="http://schemas.microsoft.com/office/drawing/2014/main" id="{2A29FDC8-4969-6E0E-767C-B89B08D3D23D}"/>
              </a:ext>
            </a:extLst>
          </p:cNvPr>
          <p:cNvSpPr>
            <a:spLocks noGrp="1"/>
          </p:cNvSpPr>
          <p:nvPr>
            <p:ph type="body" sz="quarter" idx="26" hasCustomPrompt="1"/>
          </p:nvPr>
        </p:nvSpPr>
        <p:spPr>
          <a:xfrm>
            <a:off x="622336" y="2195513"/>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7" name="Text Placeholder 18">
            <a:extLst>
              <a:ext uri="{FF2B5EF4-FFF2-40B4-BE49-F238E27FC236}">
                <a16:creationId xmlns:a16="http://schemas.microsoft.com/office/drawing/2014/main" id="{894B01F3-B2C5-4835-6EF9-A40EB060128A}"/>
              </a:ext>
            </a:extLst>
          </p:cNvPr>
          <p:cNvSpPr>
            <a:spLocks noGrp="1"/>
          </p:cNvSpPr>
          <p:nvPr>
            <p:ph type="body" sz="quarter" idx="15"/>
          </p:nvPr>
        </p:nvSpPr>
        <p:spPr>
          <a:xfrm>
            <a:off x="1555389"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49CE4F9C-B2A8-323E-0B57-0B8FD348FA13}"/>
              </a:ext>
            </a:extLst>
          </p:cNvPr>
          <p:cNvSpPr>
            <a:spLocks noGrp="1"/>
          </p:cNvSpPr>
          <p:nvPr>
            <p:ph type="body" sz="quarter" idx="27" hasCustomPrompt="1"/>
          </p:nvPr>
        </p:nvSpPr>
        <p:spPr>
          <a:xfrm>
            <a:off x="3820511" y="2196231"/>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13" name="Text Placeholder 18">
            <a:extLst>
              <a:ext uri="{FF2B5EF4-FFF2-40B4-BE49-F238E27FC236}">
                <a16:creationId xmlns:a16="http://schemas.microsoft.com/office/drawing/2014/main" id="{E9B260B4-D1BC-635B-D388-0E1A9CF2C18E}"/>
              </a:ext>
            </a:extLst>
          </p:cNvPr>
          <p:cNvSpPr>
            <a:spLocks noGrp="1"/>
          </p:cNvSpPr>
          <p:nvPr>
            <p:ph type="body" sz="quarter" idx="24"/>
          </p:nvPr>
        </p:nvSpPr>
        <p:spPr>
          <a:xfrm>
            <a:off x="5830848"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6470C7D3-57C4-0583-E642-C6AB3565F67F}"/>
              </a:ext>
            </a:extLst>
          </p:cNvPr>
          <p:cNvSpPr>
            <a:spLocks noGrp="1"/>
          </p:cNvSpPr>
          <p:nvPr>
            <p:ph type="body" sz="quarter" idx="28" hasCustomPrompt="1"/>
          </p:nvPr>
        </p:nvSpPr>
        <p:spPr>
          <a:xfrm>
            <a:off x="7732902" y="2196231"/>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15" name="Text Placeholder 18">
            <a:extLst>
              <a:ext uri="{FF2B5EF4-FFF2-40B4-BE49-F238E27FC236}">
                <a16:creationId xmlns:a16="http://schemas.microsoft.com/office/drawing/2014/main" id="{6978037E-3163-1C71-E997-16A7D05981D2}"/>
              </a:ext>
            </a:extLst>
          </p:cNvPr>
          <p:cNvSpPr>
            <a:spLocks noGrp="1"/>
          </p:cNvSpPr>
          <p:nvPr>
            <p:ph type="body" sz="quarter" idx="25"/>
          </p:nvPr>
        </p:nvSpPr>
        <p:spPr>
          <a:xfrm>
            <a:off x="9810474"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7076061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4"/>
        </a:solidFill>
        <a:effectLst/>
      </p:bgPr>
    </p:bg>
    <p:spTree>
      <p:nvGrpSpPr>
        <p:cNvPr id="1" name=""/>
        <p:cNvGrpSpPr/>
        <p:nvPr/>
      </p:nvGrpSpPr>
      <p:grpSpPr>
        <a:xfrm>
          <a:off x="0" y="0"/>
          <a:ext cx="0" cy="0"/>
          <a:chOff x="0" y="0"/>
          <a:chExt cx="0" cy="0"/>
        </a:xfrm>
      </p:grpSpPr>
      <p:sp>
        <p:nvSpPr>
          <p:cNvPr id="46" name="Text Placeholder 3">
            <a:extLst>
              <a:ext uri="{FF2B5EF4-FFF2-40B4-BE49-F238E27FC236}">
                <a16:creationId xmlns:a16="http://schemas.microsoft.com/office/drawing/2014/main" id="{575FF4D9-84C9-19DB-9830-B3FFCD6F520D}"/>
              </a:ext>
            </a:extLst>
          </p:cNvPr>
          <p:cNvSpPr>
            <a:spLocks noGrp="1"/>
          </p:cNvSpPr>
          <p:nvPr>
            <p:ph type="body" sz="quarter" idx="19" hasCustomPrompt="1"/>
          </p:nvPr>
        </p:nvSpPr>
        <p:spPr>
          <a:xfrm>
            <a:off x="0" y="-621792"/>
            <a:ext cx="12192000" cy="7825230"/>
          </a:xfrm>
        </p:spPr>
        <p:txBody>
          <a:bodyPr lIns="0" tIns="0" rIns="0" bIns="0" anchor="t">
            <a:noAutofit/>
          </a:bodyPr>
          <a:lstStyle>
            <a:lvl1pPr marL="0" indent="0" algn="ctr">
              <a:lnSpc>
                <a:spcPct val="90000"/>
              </a:lnSpc>
              <a:spcBef>
                <a:spcPts val="0"/>
              </a:spcBef>
              <a:buNone/>
              <a:defRPr sz="85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Master title</a:t>
            </a:r>
          </a:p>
        </p:txBody>
      </p:sp>
      <p:sp>
        <p:nvSpPr>
          <p:cNvPr id="15" name="Picture Placeholder 14">
            <a:extLst>
              <a:ext uri="{FF2B5EF4-FFF2-40B4-BE49-F238E27FC236}">
                <a16:creationId xmlns:a16="http://schemas.microsoft.com/office/drawing/2014/main" id="{878CB881-B4B6-F9E5-06B7-B87D6D53003E}"/>
              </a:ext>
            </a:extLst>
          </p:cNvPr>
          <p:cNvSpPr>
            <a:spLocks noGrp="1"/>
          </p:cNvSpPr>
          <p:nvPr>
            <p:ph type="pic" sz="quarter" idx="10"/>
          </p:nvPr>
        </p:nvSpPr>
        <p:spPr>
          <a:xfrm>
            <a:off x="3431067" y="-2"/>
            <a:ext cx="5329866" cy="6858002"/>
          </a:xfrm>
          <a:custGeom>
            <a:avLst/>
            <a:gdLst>
              <a:gd name="connsiteX0" fmla="*/ 1468671 w 5329866"/>
              <a:gd name="connsiteY0" fmla="*/ 0 h 6858002"/>
              <a:gd name="connsiteX1" fmla="*/ 3861196 w 5329866"/>
              <a:gd name="connsiteY1" fmla="*/ 0 h 6858002"/>
              <a:gd name="connsiteX2" fmla="*/ 3935199 w 5329866"/>
              <a:gd name="connsiteY2" fmla="*/ 35649 h 6858002"/>
              <a:gd name="connsiteX3" fmla="*/ 5329866 w 5329866"/>
              <a:gd name="connsiteY3" fmla="*/ 2378940 h 6858002"/>
              <a:gd name="connsiteX4" fmla="*/ 5326197 w 5329866"/>
              <a:gd name="connsiteY4" fmla="*/ 2451598 h 6858002"/>
              <a:gd name="connsiteX5" fmla="*/ 5329866 w 5329866"/>
              <a:gd name="connsiteY5" fmla="*/ 2451598 h 6858002"/>
              <a:gd name="connsiteX6" fmla="*/ 5329866 w 5329866"/>
              <a:gd name="connsiteY6" fmla="*/ 4479063 h 6858002"/>
              <a:gd name="connsiteX7" fmla="*/ 5329866 w 5329866"/>
              <a:gd name="connsiteY7" fmla="*/ 4613615 h 6858002"/>
              <a:gd name="connsiteX8" fmla="*/ 5323072 w 5329866"/>
              <a:gd name="connsiteY8" fmla="*/ 4613615 h 6858002"/>
              <a:gd name="connsiteX9" fmla="*/ 5316108 w 5329866"/>
              <a:gd name="connsiteY9" fmla="*/ 4751537 h 6858002"/>
              <a:gd name="connsiteX10" fmla="*/ 4074162 w 5329866"/>
              <a:gd name="connsiteY10" fmla="*/ 6741332 h 6858002"/>
              <a:gd name="connsiteX11" fmla="*/ 3866899 w 5329866"/>
              <a:gd name="connsiteY11" fmla="*/ 6858002 h 6858002"/>
              <a:gd name="connsiteX12" fmla="*/ 1462968 w 5329866"/>
              <a:gd name="connsiteY12" fmla="*/ 6858002 h 6858002"/>
              <a:gd name="connsiteX13" fmla="*/ 1255705 w 5329866"/>
              <a:gd name="connsiteY13" fmla="*/ 6741332 h 6858002"/>
              <a:gd name="connsiteX14" fmla="*/ 13759 w 5329866"/>
              <a:gd name="connsiteY14" fmla="*/ 4751537 h 6858002"/>
              <a:gd name="connsiteX15" fmla="*/ 6794 w 5329866"/>
              <a:gd name="connsiteY15" fmla="*/ 4613615 h 6858002"/>
              <a:gd name="connsiteX16" fmla="*/ 2 w 5329866"/>
              <a:gd name="connsiteY16" fmla="*/ 4613615 h 6858002"/>
              <a:gd name="connsiteX17" fmla="*/ 2 w 5329866"/>
              <a:gd name="connsiteY17" fmla="*/ 4479105 h 6858002"/>
              <a:gd name="connsiteX18" fmla="*/ 0 w 5329866"/>
              <a:gd name="connsiteY18" fmla="*/ 4479063 h 6858002"/>
              <a:gd name="connsiteX19" fmla="*/ 2 w 5329866"/>
              <a:gd name="connsiteY19" fmla="*/ 4479021 h 6858002"/>
              <a:gd name="connsiteX20" fmla="*/ 2 w 5329866"/>
              <a:gd name="connsiteY20" fmla="*/ 2451598 h 6858002"/>
              <a:gd name="connsiteX21" fmla="*/ 3670 w 5329866"/>
              <a:gd name="connsiteY21" fmla="*/ 2451598 h 6858002"/>
              <a:gd name="connsiteX22" fmla="*/ 0 w 5329866"/>
              <a:gd name="connsiteY22" fmla="*/ 2378940 h 6858002"/>
              <a:gd name="connsiteX23" fmla="*/ 1394668 w 5329866"/>
              <a:gd name="connsiteY23" fmla="*/ 35649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29866" h="6858002">
                <a:moveTo>
                  <a:pt x="1468671" y="0"/>
                </a:moveTo>
                <a:lnTo>
                  <a:pt x="3861196" y="0"/>
                </a:lnTo>
                <a:lnTo>
                  <a:pt x="3935199" y="35649"/>
                </a:lnTo>
                <a:cubicBezTo>
                  <a:pt x="4765925" y="486927"/>
                  <a:pt x="5329866" y="1367076"/>
                  <a:pt x="5329866" y="2378940"/>
                </a:cubicBezTo>
                <a:lnTo>
                  <a:pt x="5326197" y="2451598"/>
                </a:lnTo>
                <a:lnTo>
                  <a:pt x="5329866" y="2451598"/>
                </a:lnTo>
                <a:lnTo>
                  <a:pt x="5329866" y="4479063"/>
                </a:lnTo>
                <a:lnTo>
                  <a:pt x="5329866" y="4613615"/>
                </a:lnTo>
                <a:lnTo>
                  <a:pt x="5323072" y="4613615"/>
                </a:lnTo>
                <a:lnTo>
                  <a:pt x="5316108" y="4751537"/>
                </a:lnTo>
                <a:cubicBezTo>
                  <a:pt x="5230813" y="5591419"/>
                  <a:pt x="4755512" y="6316003"/>
                  <a:pt x="4074162" y="6741332"/>
                </a:cubicBezTo>
                <a:lnTo>
                  <a:pt x="3866899" y="6858002"/>
                </a:lnTo>
                <a:lnTo>
                  <a:pt x="1462968" y="6858002"/>
                </a:lnTo>
                <a:lnTo>
                  <a:pt x="1255705" y="6741332"/>
                </a:lnTo>
                <a:cubicBezTo>
                  <a:pt x="574355" y="6316003"/>
                  <a:pt x="99054" y="5591419"/>
                  <a:pt x="13759" y="4751537"/>
                </a:cubicBezTo>
                <a:lnTo>
                  <a:pt x="6794" y="4613615"/>
                </a:lnTo>
                <a:lnTo>
                  <a:pt x="2" y="4613615"/>
                </a:lnTo>
                <a:lnTo>
                  <a:pt x="2" y="4479105"/>
                </a:lnTo>
                <a:lnTo>
                  <a:pt x="0" y="4479063"/>
                </a:lnTo>
                <a:lnTo>
                  <a:pt x="2" y="4479021"/>
                </a:lnTo>
                <a:lnTo>
                  <a:pt x="2" y="2451598"/>
                </a:lnTo>
                <a:lnTo>
                  <a:pt x="3670" y="2451598"/>
                </a:lnTo>
                <a:lnTo>
                  <a:pt x="0" y="2378940"/>
                </a:lnTo>
                <a:cubicBezTo>
                  <a:pt x="0" y="1367076"/>
                  <a:pt x="563941" y="486927"/>
                  <a:pt x="1394668" y="35649"/>
                </a:cubicBezTo>
                <a:close/>
              </a:path>
            </a:pathLst>
          </a:custGeom>
          <a:solidFill>
            <a:schemeClr val="accent4">
              <a:lumMod val="60000"/>
              <a:lumOff val="40000"/>
            </a:schemeClr>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14" name="Title 2">
            <a:extLst>
              <a:ext uri="{FF2B5EF4-FFF2-40B4-BE49-F238E27FC236}">
                <a16:creationId xmlns:a16="http://schemas.microsoft.com/office/drawing/2014/main" id="{B731088F-47E0-33BA-856D-6E68D4A69ACE}"/>
              </a:ext>
            </a:extLst>
          </p:cNvPr>
          <p:cNvSpPr>
            <a:spLocks noGrp="1"/>
          </p:cNvSpPr>
          <p:nvPr>
            <p:ph type="title" hasCustomPrompt="1"/>
          </p:nvPr>
        </p:nvSpPr>
        <p:spPr>
          <a:xfrm>
            <a:off x="1" y="4054639"/>
            <a:ext cx="12192000" cy="996696"/>
          </a:xfrm>
        </p:spPr>
        <p:txBody>
          <a:bodyPr vert="horz" lIns="0" tIns="0" rIns="0" bIns="0" rtlCol="0" anchor="t">
            <a:noAutofit/>
          </a:bodyPr>
          <a:lstStyle>
            <a:lvl1pPr algn="ctr">
              <a:defRPr lang="en-US" sz="8500" b="0" i="0" spc="1000" dirty="0">
                <a:solidFill>
                  <a:schemeClr val="bg1"/>
                </a:solidFill>
                <a:ea typeface="+mn-ea"/>
                <a:cs typeface="+mn-cs"/>
              </a:defRPr>
            </a:lvl1pPr>
          </a:lstStyle>
          <a:p>
            <a:pPr marL="0" lvl="0" indent="0" algn="ctr">
              <a:spcBef>
                <a:spcPts val="1000"/>
              </a:spcBef>
              <a:buFont typeface="Arial" panose="020B0604020202020204" pitchFamily="34" charset="0"/>
            </a:pPr>
            <a:r>
              <a:rPr lang="en-US" dirty="0"/>
              <a:t>Master Title</a:t>
            </a:r>
          </a:p>
        </p:txBody>
      </p:sp>
    </p:spTree>
    <p:extLst>
      <p:ext uri="{BB962C8B-B14F-4D97-AF65-F5344CB8AC3E}">
        <p14:creationId xmlns:p14="http://schemas.microsoft.com/office/powerpoint/2010/main" val="188285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hasCustomPrompt="1"/>
          </p:nvPr>
        </p:nvSpPr>
        <p:spPr>
          <a:xfrm>
            <a:off x="5590572" y="1188358"/>
            <a:ext cx="6099858" cy="1335273"/>
          </a:xfrm>
        </p:spPr>
        <p:txBody>
          <a:bodyPr lIns="0" tIns="0" rIns="0" bIns="0" anchor="t">
            <a:noAutofit/>
          </a:bodyPr>
          <a:lstStyle>
            <a:lvl1pPr>
              <a:defRPr sz="5500">
                <a:solidFill>
                  <a:schemeClr val="accent4"/>
                </a:solidFill>
                <a:latin typeface="+mj-lt"/>
              </a:defRPr>
            </a:lvl1pPr>
          </a:lstStyle>
          <a:p>
            <a:r>
              <a:rPr lang="en-US" dirty="0"/>
              <a:t>Master title style</a:t>
            </a:r>
          </a:p>
        </p:txBody>
      </p:sp>
      <p:sp>
        <p:nvSpPr>
          <p:cNvPr id="17" name="Picture Placeholder 16">
            <a:extLst>
              <a:ext uri="{FF2B5EF4-FFF2-40B4-BE49-F238E27FC236}">
                <a16:creationId xmlns:a16="http://schemas.microsoft.com/office/drawing/2014/main" id="{67897E40-8096-E77D-E61A-A0AAC64EA41C}"/>
              </a:ext>
            </a:extLst>
          </p:cNvPr>
          <p:cNvSpPr>
            <a:spLocks noGrp="1"/>
          </p:cNvSpPr>
          <p:nvPr>
            <p:ph type="pic" sz="quarter" idx="28"/>
          </p:nvPr>
        </p:nvSpPr>
        <p:spPr>
          <a:xfrm>
            <a:off x="938481" y="581371"/>
            <a:ext cx="3884344" cy="5415673"/>
          </a:xfrm>
          <a:custGeom>
            <a:avLst/>
            <a:gdLst>
              <a:gd name="connsiteX0" fmla="*/ 1942453 w 3884344"/>
              <a:gd name="connsiteY0" fmla="*/ 0 h 5415673"/>
              <a:gd name="connsiteX1" fmla="*/ 3874878 w 3884344"/>
              <a:gd name="connsiteY1" fmla="*/ 1743849 h 5415673"/>
              <a:gd name="connsiteX2" fmla="*/ 3884344 w 3884344"/>
              <a:gd name="connsiteY2" fmla="*/ 1931324 h 5415673"/>
              <a:gd name="connsiteX3" fmla="*/ 3884344 w 3884344"/>
              <a:gd name="connsiteY3" fmla="*/ 1953581 h 5415673"/>
              <a:gd name="connsiteX4" fmla="*/ 3882232 w 3884344"/>
              <a:gd name="connsiteY4" fmla="*/ 1995413 h 5415673"/>
              <a:gd name="connsiteX5" fmla="*/ 3884344 w 3884344"/>
              <a:gd name="connsiteY5" fmla="*/ 1995413 h 5415673"/>
              <a:gd name="connsiteX6" fmla="*/ 3884344 w 3884344"/>
              <a:gd name="connsiteY6" fmla="*/ 3571294 h 5415673"/>
              <a:gd name="connsiteX7" fmla="*/ 3879954 w 3884344"/>
              <a:gd name="connsiteY7" fmla="*/ 3571294 h 5415673"/>
              <a:gd name="connsiteX8" fmla="*/ 3874878 w 3884344"/>
              <a:gd name="connsiteY8" fmla="*/ 3671825 h 5415673"/>
              <a:gd name="connsiteX9" fmla="*/ 1942453 w 3884344"/>
              <a:gd name="connsiteY9" fmla="*/ 5415673 h 5415673"/>
              <a:gd name="connsiteX10" fmla="*/ 10029 w 3884344"/>
              <a:gd name="connsiteY10" fmla="*/ 3671825 h 5415673"/>
              <a:gd name="connsiteX11" fmla="*/ 4952 w 3884344"/>
              <a:gd name="connsiteY11" fmla="*/ 3571294 h 5415673"/>
              <a:gd name="connsiteX12" fmla="*/ 2 w 3884344"/>
              <a:gd name="connsiteY12" fmla="*/ 3571294 h 5415673"/>
              <a:gd name="connsiteX13" fmla="*/ 2 w 3884344"/>
              <a:gd name="connsiteY13" fmla="*/ 3473251 h 5415673"/>
              <a:gd name="connsiteX14" fmla="*/ 0 w 3884344"/>
              <a:gd name="connsiteY14" fmla="*/ 3473220 h 5415673"/>
              <a:gd name="connsiteX15" fmla="*/ 2 w 3884344"/>
              <a:gd name="connsiteY15" fmla="*/ 3473189 h 5415673"/>
              <a:gd name="connsiteX16" fmla="*/ 2 w 3884344"/>
              <a:gd name="connsiteY16" fmla="*/ 1995413 h 5415673"/>
              <a:gd name="connsiteX17" fmla="*/ 2675 w 3884344"/>
              <a:gd name="connsiteY17" fmla="*/ 1995413 h 5415673"/>
              <a:gd name="connsiteX18" fmla="*/ 0 w 3884344"/>
              <a:gd name="connsiteY18" fmla="*/ 1942453 h 5415673"/>
              <a:gd name="connsiteX19" fmla="*/ 1942453 w 3884344"/>
              <a:gd name="connsiteY19" fmla="*/ 0 h 541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84344" h="5415673">
                <a:moveTo>
                  <a:pt x="1942453" y="0"/>
                </a:moveTo>
                <a:cubicBezTo>
                  <a:pt x="2948191" y="0"/>
                  <a:pt x="3775405" y="764355"/>
                  <a:pt x="3874878" y="1743849"/>
                </a:cubicBezTo>
                <a:lnTo>
                  <a:pt x="3884344" y="1931324"/>
                </a:lnTo>
                <a:lnTo>
                  <a:pt x="3884344" y="1953581"/>
                </a:lnTo>
                <a:lnTo>
                  <a:pt x="3882232" y="1995413"/>
                </a:lnTo>
                <a:lnTo>
                  <a:pt x="3884344" y="1995413"/>
                </a:lnTo>
                <a:lnTo>
                  <a:pt x="3884344" y="3571294"/>
                </a:lnTo>
                <a:lnTo>
                  <a:pt x="3879954" y="3571294"/>
                </a:lnTo>
                <a:lnTo>
                  <a:pt x="3874878" y="3671825"/>
                </a:lnTo>
                <a:cubicBezTo>
                  <a:pt x="3775404" y="4651319"/>
                  <a:pt x="2948192" y="5415673"/>
                  <a:pt x="1942453" y="5415673"/>
                </a:cubicBezTo>
                <a:cubicBezTo>
                  <a:pt x="936714" y="5415673"/>
                  <a:pt x="109502" y="4651319"/>
                  <a:pt x="10029" y="3671825"/>
                </a:cubicBezTo>
                <a:lnTo>
                  <a:pt x="4952" y="3571294"/>
                </a:lnTo>
                <a:lnTo>
                  <a:pt x="2" y="3571294"/>
                </a:lnTo>
                <a:lnTo>
                  <a:pt x="2" y="3473251"/>
                </a:lnTo>
                <a:lnTo>
                  <a:pt x="0" y="3473220"/>
                </a:lnTo>
                <a:lnTo>
                  <a:pt x="2" y="3473189"/>
                </a:lnTo>
                <a:lnTo>
                  <a:pt x="2" y="1995413"/>
                </a:lnTo>
                <a:lnTo>
                  <a:pt x="2675" y="1995413"/>
                </a:lnTo>
                <a:lnTo>
                  <a:pt x="0" y="1942453"/>
                </a:lnTo>
                <a:cubicBezTo>
                  <a:pt x="0" y="869666"/>
                  <a:pt x="869666" y="0"/>
                  <a:pt x="1942453" y="0"/>
                </a:cubicBezTo>
                <a:close/>
              </a:path>
            </a:pathLst>
          </a:custGeom>
          <a:solidFill>
            <a:schemeClr val="accent2"/>
          </a:solidFill>
        </p:spPr>
        <p:txBody>
          <a:bodyPr wrap="square" anchor="ctr">
            <a:noAutofit/>
          </a:bodyPr>
          <a:lstStyle>
            <a:lvl1pPr marL="0" indent="0" algn="ctr">
              <a:buNone/>
              <a:defRPr b="0"/>
            </a:lvl1pPr>
          </a:lstStyle>
          <a:p>
            <a:r>
              <a:rPr lang="en-US"/>
              <a:t>Click icon to add picture</a:t>
            </a:r>
            <a:endParaRPr lang="en-US" dirty="0"/>
          </a:p>
        </p:txBody>
      </p:sp>
      <p:sp>
        <p:nvSpPr>
          <p:cNvPr id="8" name="Text Placeholder 15">
            <a:extLst>
              <a:ext uri="{FF2B5EF4-FFF2-40B4-BE49-F238E27FC236}">
                <a16:creationId xmlns:a16="http://schemas.microsoft.com/office/drawing/2014/main" id="{6414DEE6-A86D-4699-E6EF-CE6745F5D440}"/>
              </a:ext>
            </a:extLst>
          </p:cNvPr>
          <p:cNvSpPr>
            <a:spLocks noGrp="1"/>
          </p:cNvSpPr>
          <p:nvPr>
            <p:ph type="body" sz="quarter" idx="18"/>
          </p:nvPr>
        </p:nvSpPr>
        <p:spPr>
          <a:xfrm>
            <a:off x="5590571" y="3000733"/>
            <a:ext cx="2916821" cy="42826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18" name="Text Placeholder 15">
            <a:extLst>
              <a:ext uri="{FF2B5EF4-FFF2-40B4-BE49-F238E27FC236}">
                <a16:creationId xmlns:a16="http://schemas.microsoft.com/office/drawing/2014/main" id="{C68EE5CA-4729-4FEA-F1BC-F976BEEBC480}"/>
              </a:ext>
            </a:extLst>
          </p:cNvPr>
          <p:cNvSpPr>
            <a:spLocks noGrp="1"/>
          </p:cNvSpPr>
          <p:nvPr>
            <p:ph type="body" sz="quarter" idx="26"/>
          </p:nvPr>
        </p:nvSpPr>
        <p:spPr>
          <a:xfrm>
            <a:off x="8773609" y="3000733"/>
            <a:ext cx="2916821" cy="42826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12" name="Text Placeholder 18">
            <a:extLst>
              <a:ext uri="{FF2B5EF4-FFF2-40B4-BE49-F238E27FC236}">
                <a16:creationId xmlns:a16="http://schemas.microsoft.com/office/drawing/2014/main" id="{CA3BC7A6-D12C-160A-CB5C-E55605250892}"/>
              </a:ext>
            </a:extLst>
          </p:cNvPr>
          <p:cNvSpPr>
            <a:spLocks noGrp="1"/>
          </p:cNvSpPr>
          <p:nvPr>
            <p:ph type="body" sz="quarter" idx="25"/>
          </p:nvPr>
        </p:nvSpPr>
        <p:spPr>
          <a:xfrm>
            <a:off x="5590571" y="3530279"/>
            <a:ext cx="2916821" cy="2466764"/>
          </a:xfrm>
        </p:spPr>
        <p:txBody>
          <a:bodyPr lIns="0" tIns="0" rIns="0" bIns="0">
            <a:noAutofit/>
          </a:bodyPr>
          <a:lstStyle>
            <a:lvl1pPr marL="171450" indent="-171450">
              <a:lnSpc>
                <a:spcPct val="150000"/>
              </a:lnSpc>
              <a:buFont typeface="Arial" panose="020B0604020202020204" pitchFamily="34" charset="0"/>
              <a:buChar char="•"/>
              <a:defRPr sz="1200" b="0" i="0" spc="50" baseline="0">
                <a:solidFill>
                  <a:srgbClr val="C16548"/>
                </a:solidFill>
                <a:latin typeface="+mn-lt"/>
              </a:defRPr>
            </a:lvl1pPr>
          </a:lstStyle>
          <a:p>
            <a:pPr lvl="0"/>
            <a:r>
              <a:rPr lang="en-US"/>
              <a:t>Click to edit Master text styles</a:t>
            </a:r>
          </a:p>
        </p:txBody>
      </p:sp>
      <p:sp>
        <p:nvSpPr>
          <p:cNvPr id="19" name="Text Placeholder 18">
            <a:extLst>
              <a:ext uri="{FF2B5EF4-FFF2-40B4-BE49-F238E27FC236}">
                <a16:creationId xmlns:a16="http://schemas.microsoft.com/office/drawing/2014/main" id="{72DF7BAB-7F6A-3D7B-F8A9-D7C4BD1D3B64}"/>
              </a:ext>
            </a:extLst>
          </p:cNvPr>
          <p:cNvSpPr>
            <a:spLocks noGrp="1"/>
          </p:cNvSpPr>
          <p:nvPr>
            <p:ph type="body" sz="quarter" idx="27"/>
          </p:nvPr>
        </p:nvSpPr>
        <p:spPr>
          <a:xfrm>
            <a:off x="8773609" y="3530279"/>
            <a:ext cx="2916821" cy="2466764"/>
          </a:xfrm>
        </p:spPr>
        <p:txBody>
          <a:bodyPr lIns="0" tIns="0" rIns="0" bIns="0">
            <a:noAutofit/>
          </a:bodyPr>
          <a:lstStyle>
            <a:lvl1pPr marL="171450" indent="-171450">
              <a:lnSpc>
                <a:spcPct val="150000"/>
              </a:lnSpc>
              <a:buFont typeface="Arial" panose="020B0604020202020204" pitchFamily="34" charset="0"/>
              <a:buChar char="•"/>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149772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94F4E-FF39-0408-C3C6-A986750D825D}"/>
              </a:ext>
            </a:extLst>
          </p:cNvPr>
          <p:cNvSpPr>
            <a:spLocks noGrp="1"/>
          </p:cNvSpPr>
          <p:nvPr>
            <p:ph type="title"/>
          </p:nvPr>
        </p:nvSpPr>
        <p:spPr>
          <a:xfrm>
            <a:off x="638461" y="365125"/>
            <a:ext cx="10915075"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B616EB-5E9D-04D9-F6DC-33F7E5BBA167}"/>
              </a:ext>
            </a:extLst>
          </p:cNvPr>
          <p:cNvSpPr>
            <a:spLocks noGrp="1"/>
          </p:cNvSpPr>
          <p:nvPr>
            <p:ph type="body" idx="1"/>
          </p:nvPr>
        </p:nvSpPr>
        <p:spPr>
          <a:xfrm>
            <a:off x="638460" y="1825625"/>
            <a:ext cx="10915076"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a:extLst>
              <a:ext uri="{FF2B5EF4-FFF2-40B4-BE49-F238E27FC236}">
                <a16:creationId xmlns:a16="http://schemas.microsoft.com/office/drawing/2014/main" id="{1061C11A-4AAF-B1E1-B1F3-67C0A55EFF82}"/>
              </a:ext>
            </a:extLst>
          </p:cNvPr>
          <p:cNvSpPr>
            <a:spLocks noGrp="1"/>
          </p:cNvSpPr>
          <p:nvPr>
            <p:ph type="sldNum" sz="quarter" idx="4"/>
          </p:nvPr>
        </p:nvSpPr>
        <p:spPr>
          <a:xfrm>
            <a:off x="8810336" y="6356350"/>
            <a:ext cx="2743200" cy="365125"/>
          </a:xfrm>
          <a:prstGeom prst="rect">
            <a:avLst/>
          </a:prstGeom>
        </p:spPr>
        <p:txBody>
          <a:bodyPr vert="horz" lIns="91440" tIns="45720" rIns="91440" bIns="45720" rtlCol="0" anchor="ctr"/>
          <a:lstStyle>
            <a:lvl1pPr algn="r">
              <a:defRPr sz="1200" b="0" i="0" spc="50" baseline="0">
                <a:solidFill>
                  <a:schemeClr val="accent2">
                    <a:lumMod val="90000"/>
                  </a:schemeClr>
                </a:solidFill>
                <a:latin typeface="+mn-lt"/>
              </a:defRPr>
            </a:lvl1pPr>
          </a:lstStyle>
          <a:p>
            <a:fld id="{295C7AAE-A677-454A-8BDB-62A0650ACE98}" type="slidenum">
              <a:rPr lang="en-US" smtClean="0"/>
              <a:pPr/>
              <a:t>‹#›</a:t>
            </a:fld>
            <a:endParaRPr lang="en-US" dirty="0"/>
          </a:p>
        </p:txBody>
      </p:sp>
      <p:sp>
        <p:nvSpPr>
          <p:cNvPr id="8" name="Footer Placeholder 4">
            <a:extLst>
              <a:ext uri="{FF2B5EF4-FFF2-40B4-BE49-F238E27FC236}">
                <a16:creationId xmlns:a16="http://schemas.microsoft.com/office/drawing/2014/main" id="{D63DBDAD-8830-10AA-86C7-A42D12292797}"/>
              </a:ext>
            </a:extLst>
          </p:cNvPr>
          <p:cNvSpPr>
            <a:spLocks noGrp="1"/>
          </p:cNvSpPr>
          <p:nvPr>
            <p:ph type="ftr" sz="quarter" idx="3"/>
          </p:nvPr>
        </p:nvSpPr>
        <p:spPr>
          <a:xfrm>
            <a:off x="638460" y="6356350"/>
            <a:ext cx="4114800" cy="365125"/>
          </a:xfrm>
          <a:prstGeom prst="rect">
            <a:avLst/>
          </a:prstGeom>
        </p:spPr>
        <p:txBody>
          <a:bodyPr anchor="ctr"/>
          <a:lstStyle>
            <a:lvl1pPr>
              <a:defRPr sz="1200" b="0" i="0" spc="50" baseline="0">
                <a:solidFill>
                  <a:schemeClr val="accent2">
                    <a:lumMod val="90000"/>
                  </a:schemeClr>
                </a:solidFill>
                <a:latin typeface="+mn-lt"/>
              </a:defRPr>
            </a:lvl1pPr>
          </a:lstStyle>
          <a:p>
            <a:r>
              <a:rPr lang="en-US"/>
              <a:t>Presentation title</a:t>
            </a:r>
            <a:endParaRPr lang="en-US" dirty="0"/>
          </a:p>
        </p:txBody>
      </p:sp>
    </p:spTree>
    <p:extLst>
      <p:ext uri="{BB962C8B-B14F-4D97-AF65-F5344CB8AC3E}">
        <p14:creationId xmlns:p14="http://schemas.microsoft.com/office/powerpoint/2010/main" val="1681553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700" r:id="rId3"/>
    <p:sldLayoutId id="2147483701" r:id="rId4"/>
    <p:sldLayoutId id="2147483702" r:id="rId5"/>
    <p:sldLayoutId id="2147483703" r:id="rId6"/>
    <p:sldLayoutId id="2147483704" r:id="rId7"/>
    <p:sldLayoutId id="2147483705" r:id="rId8"/>
    <p:sldLayoutId id="2147483711" r:id="rId9"/>
    <p:sldLayoutId id="2147483706" r:id="rId10"/>
    <p:sldLayoutId id="2147483707" r:id="rId11"/>
    <p:sldLayoutId id="2147483708" r:id="rId12"/>
    <p:sldLayoutId id="2147483709" r:id="rId13"/>
    <p:sldLayoutId id="2147483710" r:id="rId14"/>
    <p:sldLayoutId id="2147483712" r:id="rId15"/>
  </p:sldLayoutIdLst>
  <p:hf hdr="0" dt="0"/>
  <p:txStyles>
    <p:titleStyle>
      <a:lvl1pPr algn="l" defTabSz="914400" rtl="0" eaLnBrk="1" latinLnBrk="0" hangingPunct="1">
        <a:lnSpc>
          <a:spcPct val="90000"/>
        </a:lnSpc>
        <a:spcBef>
          <a:spcPct val="0"/>
        </a:spcBef>
        <a:buNone/>
        <a:defRPr sz="5500" kern="1200" spc="5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hart" Target="../charts/chart1.xml"/><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3.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4.xml"/><Relationship Id="rId5" Type="http://schemas.openxmlformats.org/officeDocument/2006/relationships/chart" Target="../charts/char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3534" y="6281250"/>
            <a:ext cx="2168907" cy="396660"/>
          </a:xfrm>
        </p:spPr>
        <p:txBody>
          <a:bodyPr/>
          <a:lstStyle/>
          <a:p>
            <a:r>
              <a:rPr lang="en-US" dirty="0"/>
              <a:t> </a:t>
            </a:r>
            <a:r>
              <a:rPr lang="en-US" sz="1800" dirty="0">
                <a:solidFill>
                  <a:srgbClr val="C16548"/>
                </a:solidFill>
                <a:effectLst>
                  <a:outerShdw blurRad="60007" dist="310007" dir="7680000" sy="30000" kx="1300200" algn="ctr" rotWithShape="0">
                    <a:prstClr val="black">
                      <a:alpha val="32000"/>
                    </a:prstClr>
                  </a:outerShdw>
                </a:effectLst>
              </a:rPr>
              <a:t>Ankush Koul</a:t>
            </a:r>
          </a:p>
        </p:txBody>
      </p:sp>
      <p:sp>
        <p:nvSpPr>
          <p:cNvPr id="4" name="Title 1">
            <a:extLst>
              <a:ext uri="{FF2B5EF4-FFF2-40B4-BE49-F238E27FC236}">
                <a16:creationId xmlns:a16="http://schemas.microsoft.com/office/drawing/2014/main" id="{25795052-CF87-4783-854C-BF18C61CCEAE}"/>
              </a:ext>
            </a:extLst>
          </p:cNvPr>
          <p:cNvSpPr txBox="1">
            <a:spLocks/>
          </p:cNvSpPr>
          <p:nvPr/>
        </p:nvSpPr>
        <p:spPr>
          <a:xfrm>
            <a:off x="6593840" y="1271185"/>
            <a:ext cx="5598160" cy="49682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lnSpc>
                <a:spcPct val="150000"/>
              </a:lnSpc>
            </a:pPr>
            <a:r>
              <a:rPr lang="en-US" sz="5500" b="1" spc="500" dirty="0">
                <a:solidFill>
                  <a:schemeClr val="accent4"/>
                </a:solidFill>
                <a:effectLst>
                  <a:outerShdw blurRad="60007" dist="310007" dir="7680000" sy="30000" kx="1300200" algn="ctr" rotWithShape="0">
                    <a:prstClr val="black">
                      <a:alpha val="32000"/>
                    </a:prstClr>
                  </a:outerShdw>
                </a:effectLst>
              </a:rPr>
              <a:t>​iVision Customer</a:t>
            </a:r>
            <a:br>
              <a:rPr lang="en-US" sz="5500" b="1" spc="500" dirty="0">
                <a:solidFill>
                  <a:schemeClr val="accent4"/>
                </a:solidFill>
                <a:effectLst>
                  <a:outerShdw blurRad="60007" dist="310007" dir="7680000" sy="30000" kx="1300200" algn="ctr" rotWithShape="0">
                    <a:prstClr val="black">
                      <a:alpha val="32000"/>
                    </a:prstClr>
                  </a:outerShdw>
                </a:effectLst>
              </a:rPr>
            </a:br>
            <a:r>
              <a:rPr lang="en-US" sz="5500" b="1" spc="500" dirty="0">
                <a:solidFill>
                  <a:schemeClr val="accent4"/>
                </a:solidFill>
                <a:effectLst>
                  <a:outerShdw blurRad="60007" dist="310007" dir="7680000" sy="30000" kx="1300200" algn="ctr" rotWithShape="0">
                    <a:prstClr val="black">
                      <a:alpha val="32000"/>
                    </a:prstClr>
                  </a:outerShdw>
                </a:effectLst>
              </a:rPr>
              <a:t>Service  Report</a:t>
            </a:r>
          </a:p>
        </p:txBody>
      </p:sp>
      <p:pic>
        <p:nvPicPr>
          <p:cNvPr id="8" name="Picture Placeholder 7">
            <a:extLst>
              <a:ext uri="{FF2B5EF4-FFF2-40B4-BE49-F238E27FC236}">
                <a16:creationId xmlns:a16="http://schemas.microsoft.com/office/drawing/2014/main" id="{954BA46D-A1DD-F91F-DB4A-AA03DB4B494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Effect>
                      <a14:brightnessContrast bright="-20000" contrast="100000"/>
                    </a14:imgEffect>
                  </a14:imgLayer>
                </a14:imgProps>
              </a:ext>
            </a:extLst>
          </a:blip>
          <a:srcRect l="27622" r="27622"/>
          <a:stretch>
            <a:fillRect/>
          </a:stretch>
        </p:blipFill>
        <p:spPr>
          <a:xfrm>
            <a:off x="11038106" y="104433"/>
            <a:ext cx="1072614" cy="1348447"/>
          </a:xfrm>
          <a:prstGeom prst="rect">
            <a:avLst/>
          </a:prstGeom>
          <a:solidFill>
            <a:schemeClr val="accent3"/>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Subtitle 2">
            <a:extLst>
              <a:ext uri="{FF2B5EF4-FFF2-40B4-BE49-F238E27FC236}">
                <a16:creationId xmlns:a16="http://schemas.microsoft.com/office/drawing/2014/main" id="{A0A12585-DB0A-3584-8D3C-600C2CEF17A6}"/>
              </a:ext>
            </a:extLst>
          </p:cNvPr>
          <p:cNvSpPr txBox="1">
            <a:spLocks/>
          </p:cNvSpPr>
          <p:nvPr/>
        </p:nvSpPr>
        <p:spPr>
          <a:xfrm>
            <a:off x="9796654" y="6239425"/>
            <a:ext cx="2314066" cy="3966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b="1" i="0" kern="1200" spc="5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spc="50" baseline="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spc="50" baseline="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spc="50" baseline="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venir Book" panose="02000503020000020003"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C16548"/>
                </a:solidFill>
              </a:rPr>
              <a:t>The Hero Vired project</a:t>
            </a:r>
            <a:endParaRPr lang="en-US" sz="1800" dirty="0">
              <a:solidFill>
                <a:srgbClr val="C16548"/>
              </a:solidFill>
              <a:effectLst>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FFC35-2719-FAC9-611A-78EFB753E5F5}"/>
            </a:ext>
          </a:extLst>
        </p:cNvPr>
        <p:cNvGrpSpPr/>
        <p:nvPr/>
      </p:nvGrpSpPr>
      <p:grpSpPr>
        <a:xfrm>
          <a:off x="0" y="0"/>
          <a:ext cx="0" cy="0"/>
          <a:chOff x="0" y="0"/>
          <a:chExt cx="0" cy="0"/>
        </a:xfrm>
      </p:grpSpPr>
      <p:sp>
        <p:nvSpPr>
          <p:cNvPr id="4" name="Text Placeholder 10">
            <a:extLst>
              <a:ext uri="{FF2B5EF4-FFF2-40B4-BE49-F238E27FC236}">
                <a16:creationId xmlns:a16="http://schemas.microsoft.com/office/drawing/2014/main" id="{97479ADC-424B-3E8B-D189-6BF2E18D438F}"/>
              </a:ext>
            </a:extLst>
          </p:cNvPr>
          <p:cNvSpPr txBox="1">
            <a:spLocks/>
          </p:cNvSpPr>
          <p:nvPr/>
        </p:nvSpPr>
        <p:spPr>
          <a:xfrm>
            <a:off x="182002" y="1595120"/>
            <a:ext cx="5995278" cy="2871834"/>
          </a:xfrm>
          <a:prstGeom prst="rect">
            <a:avLst/>
          </a:prstGeom>
        </p:spPr>
        <p:txBody>
          <a:bodyPr vert="horz" lIns="0" tIns="0" rIns="0" bIns="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8500" b="0" i="0" kern="1200" spc="65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spc="50" baseline="0">
                <a:solidFill>
                  <a:schemeClr val="tx1"/>
                </a:solidFill>
                <a:latin typeface="Felix Titling" pitchFamily="8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spc="50" baseline="0">
                <a:solidFill>
                  <a:schemeClr val="tx1"/>
                </a:solidFill>
                <a:latin typeface="Felix Titling" pitchFamily="8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spc="50" baseline="0">
                <a:solidFill>
                  <a:schemeClr val="tx1"/>
                </a:solidFill>
                <a:latin typeface="Felix Titling" pitchFamily="8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Felix Titling" pitchFamily="8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Text Placeholder 10">
            <a:extLst>
              <a:ext uri="{FF2B5EF4-FFF2-40B4-BE49-F238E27FC236}">
                <a16:creationId xmlns:a16="http://schemas.microsoft.com/office/drawing/2014/main" id="{923DFE25-29FD-C676-36C3-3175D2E9176E}"/>
              </a:ext>
            </a:extLst>
          </p:cNvPr>
          <p:cNvSpPr txBox="1">
            <a:spLocks/>
          </p:cNvSpPr>
          <p:nvPr/>
        </p:nvSpPr>
        <p:spPr>
          <a:xfrm>
            <a:off x="0" y="-101600"/>
            <a:ext cx="12192000" cy="649224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8500" b="0" i="0" kern="1200" spc="65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spc="50" baseline="0">
                <a:solidFill>
                  <a:schemeClr val="tx1"/>
                </a:solidFill>
                <a:latin typeface="Felix Titling" pitchFamily="8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spc="50" baseline="0">
                <a:solidFill>
                  <a:schemeClr val="tx1"/>
                </a:solidFill>
                <a:latin typeface="Felix Titling" pitchFamily="8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spc="50" baseline="0">
                <a:solidFill>
                  <a:schemeClr val="tx1"/>
                </a:solidFill>
                <a:latin typeface="Felix Titling" pitchFamily="8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Felix Titling" pitchFamily="8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9600" dirty="0">
                <a:solidFill>
                  <a:schemeClr val="tx2">
                    <a:lumMod val="20000"/>
                    <a:lumOff val="80000"/>
                  </a:schemeClr>
                </a:solidFill>
              </a:rPr>
              <a:t>Always Listen,</a:t>
            </a:r>
          </a:p>
          <a:p>
            <a:pPr algn="ctr"/>
            <a:endParaRPr lang="en-IN" sz="9600" dirty="0">
              <a:solidFill>
                <a:schemeClr val="tx2">
                  <a:lumMod val="20000"/>
                  <a:lumOff val="80000"/>
                </a:schemeClr>
              </a:solidFill>
            </a:endParaRPr>
          </a:p>
          <a:p>
            <a:pPr algn="ctr"/>
            <a:endParaRPr lang="en-IN" sz="9600" dirty="0">
              <a:solidFill>
                <a:schemeClr val="tx2">
                  <a:lumMod val="20000"/>
                  <a:lumOff val="80000"/>
                </a:schemeClr>
              </a:solidFill>
            </a:endParaRPr>
          </a:p>
          <a:p>
            <a:pPr algn="ctr"/>
            <a:endParaRPr lang="en-IN" sz="9600" dirty="0">
              <a:solidFill>
                <a:schemeClr val="tx2">
                  <a:lumMod val="20000"/>
                  <a:lumOff val="80000"/>
                </a:schemeClr>
              </a:solidFill>
            </a:endParaRPr>
          </a:p>
          <a:p>
            <a:pPr algn="ctr"/>
            <a:r>
              <a:rPr lang="en-IN" sz="9600" dirty="0">
                <a:solidFill>
                  <a:schemeClr val="tx2">
                    <a:lumMod val="20000"/>
                    <a:lumOff val="80000"/>
                  </a:schemeClr>
                </a:solidFill>
              </a:rPr>
              <a:t> Always Improve!</a:t>
            </a:r>
            <a:r>
              <a:rPr lang="en-US" sz="9600" dirty="0">
                <a:solidFill>
                  <a:schemeClr val="tx2">
                    <a:lumMod val="20000"/>
                    <a:lumOff val="80000"/>
                  </a:schemeClr>
                </a:solidFill>
              </a:rPr>
              <a:t> </a:t>
            </a:r>
          </a:p>
        </p:txBody>
      </p:sp>
      <p:sp>
        <p:nvSpPr>
          <p:cNvPr id="8" name="Text Placeholder 10">
            <a:extLst>
              <a:ext uri="{FF2B5EF4-FFF2-40B4-BE49-F238E27FC236}">
                <a16:creationId xmlns:a16="http://schemas.microsoft.com/office/drawing/2014/main" id="{A4140469-5352-1C53-3B74-D31417A758C7}"/>
              </a:ext>
            </a:extLst>
          </p:cNvPr>
          <p:cNvSpPr txBox="1">
            <a:spLocks/>
          </p:cNvSpPr>
          <p:nvPr/>
        </p:nvSpPr>
        <p:spPr>
          <a:xfrm>
            <a:off x="0" y="-335280"/>
            <a:ext cx="12192000" cy="649224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sz="8500" b="0" i="0" kern="1200" spc="65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spc="50" baseline="0">
                <a:solidFill>
                  <a:schemeClr val="tx1"/>
                </a:solidFill>
                <a:latin typeface="Felix Titling" pitchFamily="8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spc="50" baseline="0">
                <a:solidFill>
                  <a:schemeClr val="tx1"/>
                </a:solidFill>
                <a:latin typeface="Felix Titling" pitchFamily="8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spc="50" baseline="0">
                <a:solidFill>
                  <a:schemeClr val="tx1"/>
                </a:solidFill>
                <a:latin typeface="Felix Titling" pitchFamily="8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Felix Titling" pitchFamily="8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9600" dirty="0">
                <a:solidFill>
                  <a:schemeClr val="tx2">
                    <a:lumMod val="20000"/>
                    <a:lumOff val="80000"/>
                  </a:schemeClr>
                </a:solidFill>
              </a:rPr>
              <a:t>Always Listen</a:t>
            </a:r>
          </a:p>
          <a:p>
            <a:pPr algn="ctr"/>
            <a:r>
              <a:rPr lang="en-IN" sz="9600" dirty="0">
                <a:solidFill>
                  <a:schemeClr val="tx2">
                    <a:lumMod val="20000"/>
                    <a:lumOff val="80000"/>
                  </a:schemeClr>
                </a:solidFill>
              </a:rPr>
              <a:t> Always Improve!</a:t>
            </a:r>
            <a:r>
              <a:rPr lang="en-US" sz="9600" dirty="0">
                <a:solidFill>
                  <a:schemeClr val="tx2">
                    <a:lumMod val="20000"/>
                    <a:lumOff val="80000"/>
                  </a:schemeClr>
                </a:solidFill>
              </a:rPr>
              <a:t> </a:t>
            </a:r>
          </a:p>
        </p:txBody>
      </p:sp>
      <p:sp>
        <p:nvSpPr>
          <p:cNvPr id="11" name="Text Placeholder 10">
            <a:extLst>
              <a:ext uri="{FF2B5EF4-FFF2-40B4-BE49-F238E27FC236}">
                <a16:creationId xmlns:a16="http://schemas.microsoft.com/office/drawing/2014/main" id="{912E5A5A-8214-0E8A-3381-AF787AC8D60A}"/>
              </a:ext>
            </a:extLst>
          </p:cNvPr>
          <p:cNvSpPr>
            <a:spLocks noGrp="1"/>
          </p:cNvSpPr>
          <p:nvPr>
            <p:ph type="body" sz="quarter" idx="20"/>
          </p:nvPr>
        </p:nvSpPr>
        <p:spPr>
          <a:xfrm>
            <a:off x="3301122" y="264160"/>
            <a:ext cx="5995278" cy="6492240"/>
          </a:xfrm>
        </p:spPr>
        <p:txBody>
          <a:bodyPr/>
          <a:lstStyle/>
          <a:p>
            <a:pPr algn="ctr"/>
            <a:r>
              <a:rPr lang="en-IN" dirty="0"/>
              <a:t>Always Listen, Always Improve!</a:t>
            </a:r>
            <a:endParaRPr lang="en-US" dirty="0"/>
          </a:p>
        </p:txBody>
      </p:sp>
    </p:spTree>
    <p:extLst>
      <p:ext uri="{BB962C8B-B14F-4D97-AF65-F5344CB8AC3E}">
        <p14:creationId xmlns:p14="http://schemas.microsoft.com/office/powerpoint/2010/main" val="209612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C2C5D4E-F481-B17C-DFEF-7F9F7D414FC3}"/>
              </a:ext>
            </a:extLst>
          </p:cNvPr>
          <p:cNvSpPr>
            <a:spLocks noGrp="1"/>
          </p:cNvSpPr>
          <p:nvPr>
            <p:ph type="body" sz="quarter" idx="19"/>
          </p:nvPr>
        </p:nvSpPr>
        <p:spPr>
          <a:xfrm>
            <a:off x="3290962" y="-801665"/>
            <a:ext cx="4667994" cy="8096545"/>
          </a:xfrm>
        </p:spPr>
        <p:txBody>
          <a:bodyPr/>
          <a:lstStyle/>
          <a:p>
            <a:r>
              <a:rPr lang="en-US" dirty="0"/>
              <a:t>Thank</a:t>
            </a:r>
          </a:p>
          <a:p>
            <a:r>
              <a:rPr lang="en-US" dirty="0"/>
              <a:t>thank</a:t>
            </a:r>
          </a:p>
          <a:p>
            <a:r>
              <a:rPr lang="en-US" dirty="0"/>
              <a:t>Thank</a:t>
            </a:r>
          </a:p>
          <a:p>
            <a:r>
              <a:rPr lang="en-US" dirty="0"/>
              <a:t>You</a:t>
            </a:r>
          </a:p>
          <a:p>
            <a:r>
              <a:rPr lang="en-US" dirty="0"/>
              <a:t>You</a:t>
            </a:r>
          </a:p>
          <a:p>
            <a:r>
              <a:rPr lang="en-US" dirty="0"/>
              <a:t>You</a:t>
            </a:r>
          </a:p>
          <a:p>
            <a:r>
              <a:rPr lang="en-US" dirty="0"/>
              <a:t>you</a:t>
            </a:r>
          </a:p>
        </p:txBody>
      </p:sp>
      <p:sp>
        <p:nvSpPr>
          <p:cNvPr id="11" name="Text Placeholder 10">
            <a:extLst>
              <a:ext uri="{FF2B5EF4-FFF2-40B4-BE49-F238E27FC236}">
                <a16:creationId xmlns:a16="http://schemas.microsoft.com/office/drawing/2014/main" id="{84B71A9C-F374-B122-4E3F-6FED01909205}"/>
              </a:ext>
            </a:extLst>
          </p:cNvPr>
          <p:cNvSpPr>
            <a:spLocks noGrp="1"/>
          </p:cNvSpPr>
          <p:nvPr>
            <p:ph type="body" sz="quarter" idx="20"/>
          </p:nvPr>
        </p:nvSpPr>
        <p:spPr/>
        <p:txBody>
          <a:bodyPr/>
          <a:lstStyle/>
          <a:p>
            <a:r>
              <a:rPr lang="en-US" dirty="0"/>
              <a:t> </a:t>
            </a:r>
            <a:r>
              <a:rPr lang="en-US" dirty="0" err="1"/>
              <a:t>tHANKyou</a:t>
            </a:r>
            <a:endParaRPr lang="en-US" dirty="0"/>
          </a:p>
        </p:txBody>
      </p:sp>
    </p:spTree>
    <p:extLst>
      <p:ext uri="{BB962C8B-B14F-4D97-AF65-F5344CB8AC3E}">
        <p14:creationId xmlns:p14="http://schemas.microsoft.com/office/powerpoint/2010/main" val="306807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 name="Chart 151">
            <a:extLst>
              <a:ext uri="{FF2B5EF4-FFF2-40B4-BE49-F238E27FC236}">
                <a16:creationId xmlns:a16="http://schemas.microsoft.com/office/drawing/2014/main" id="{AE7B9BE5-A7CD-448A-811F-4E1CC2265EA4}"/>
              </a:ext>
            </a:extLst>
          </p:cNvPr>
          <p:cNvGraphicFramePr>
            <a:graphicFrameLocks/>
          </p:cNvGraphicFramePr>
          <p:nvPr>
            <p:extLst>
              <p:ext uri="{D42A27DB-BD31-4B8C-83A1-F6EECF244321}">
                <p14:modId xmlns:p14="http://schemas.microsoft.com/office/powerpoint/2010/main" val="94183727"/>
              </p:ext>
            </p:extLst>
          </p:nvPr>
        </p:nvGraphicFramePr>
        <p:xfrm>
          <a:off x="5437547" y="2206840"/>
          <a:ext cx="6722111" cy="4410633"/>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8">
            <a:extLst>
              <a:ext uri="{FF2B5EF4-FFF2-40B4-BE49-F238E27FC236}">
                <a16:creationId xmlns:a16="http://schemas.microsoft.com/office/drawing/2014/main" id="{2953FD73-3C20-1A2D-592F-07E395610DC1}"/>
              </a:ext>
            </a:extLst>
          </p:cNvPr>
          <p:cNvSpPr>
            <a:spLocks noGrp="1"/>
          </p:cNvSpPr>
          <p:nvPr>
            <p:ph type="title"/>
          </p:nvPr>
        </p:nvSpPr>
        <p:spPr>
          <a:xfrm>
            <a:off x="421854" y="642551"/>
            <a:ext cx="10300044" cy="1419142"/>
          </a:xfrm>
        </p:spPr>
        <p:txBody>
          <a:bodyPr/>
          <a:lstStyle/>
          <a:p>
            <a:pPr algn="ctr"/>
            <a:r>
              <a:rPr lang="en-IN" dirty="0"/>
              <a:t>Customer Sentiment Analysis</a:t>
            </a:r>
            <a:endParaRPr lang="en-US" dirty="0"/>
          </a:p>
        </p:txBody>
      </p:sp>
      <p:sp>
        <p:nvSpPr>
          <p:cNvPr id="8" name="Slide Number Placeholder 7">
            <a:extLst>
              <a:ext uri="{FF2B5EF4-FFF2-40B4-BE49-F238E27FC236}">
                <a16:creationId xmlns:a16="http://schemas.microsoft.com/office/drawing/2014/main" id="{FF15EB22-D187-64BD-D2F1-25063327CD68}"/>
              </a:ext>
            </a:extLst>
          </p:cNvPr>
          <p:cNvSpPr>
            <a:spLocks noGrp="1"/>
          </p:cNvSpPr>
          <p:nvPr>
            <p:ph type="sldNum" sz="quarter" idx="23"/>
          </p:nvPr>
        </p:nvSpPr>
        <p:spPr/>
        <p:txBody>
          <a:bodyPr/>
          <a:lstStyle/>
          <a:p>
            <a:fld id="{295C7AAE-A677-454A-8BDB-62A0650ACE98}" type="slidenum">
              <a:rPr lang="en-US" smtClean="0"/>
              <a:pPr/>
              <a:t>2</a:t>
            </a:fld>
            <a:endParaRPr lang="en-US" dirty="0"/>
          </a:p>
        </p:txBody>
      </p:sp>
      <p:pic>
        <p:nvPicPr>
          <p:cNvPr id="40" name="Graphic 39" descr="Close">
            <a:extLst>
              <a:ext uri="{FF2B5EF4-FFF2-40B4-BE49-F238E27FC236}">
                <a16:creationId xmlns:a16="http://schemas.microsoft.com/office/drawing/2014/main" id="{F9118E9C-22C0-5E78-87DA-5B6A7FB7C5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08354" y="5258114"/>
            <a:ext cx="765033" cy="765033"/>
          </a:xfrm>
          <a:prstGeom prst="rect">
            <a:avLst/>
          </a:prstGeom>
        </p:spPr>
      </p:pic>
      <p:pic>
        <p:nvPicPr>
          <p:cNvPr id="38" name="Graphic 37" descr="Checkmark">
            <a:extLst>
              <a:ext uri="{FF2B5EF4-FFF2-40B4-BE49-F238E27FC236}">
                <a16:creationId xmlns:a16="http://schemas.microsoft.com/office/drawing/2014/main" id="{E0512D0C-2EA7-8572-5375-CEBCB244DB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8316" y="2226059"/>
            <a:ext cx="875804" cy="875804"/>
          </a:xfrm>
          <a:prstGeom prst="rect">
            <a:avLst/>
          </a:prstGeom>
        </p:spPr>
      </p:pic>
      <p:cxnSp>
        <p:nvCxnSpPr>
          <p:cNvPr id="43" name="Straight Connector 42">
            <a:extLst>
              <a:ext uri="{FF2B5EF4-FFF2-40B4-BE49-F238E27FC236}">
                <a16:creationId xmlns:a16="http://schemas.microsoft.com/office/drawing/2014/main" id="{ED9D6557-80A7-0EA6-18D9-E9449A2C9DE8}"/>
              </a:ext>
            </a:extLst>
          </p:cNvPr>
          <p:cNvCxnSpPr>
            <a:cxnSpLocks/>
          </p:cNvCxnSpPr>
          <p:nvPr/>
        </p:nvCxnSpPr>
        <p:spPr>
          <a:xfrm flipH="1">
            <a:off x="428182" y="2663961"/>
            <a:ext cx="76503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6A9A282-EC5D-359B-B7BB-618E983A97F8}"/>
              </a:ext>
            </a:extLst>
          </p:cNvPr>
          <p:cNvCxnSpPr>
            <a:cxnSpLocks/>
          </p:cNvCxnSpPr>
          <p:nvPr/>
        </p:nvCxnSpPr>
        <p:spPr>
          <a:xfrm flipH="1">
            <a:off x="2015787" y="2667042"/>
            <a:ext cx="96090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E7F774-2A66-DAD8-B78E-977C0EF7B521}"/>
              </a:ext>
            </a:extLst>
          </p:cNvPr>
          <p:cNvCxnSpPr>
            <a:cxnSpLocks/>
          </p:cNvCxnSpPr>
          <p:nvPr/>
        </p:nvCxnSpPr>
        <p:spPr>
          <a:xfrm flipH="1">
            <a:off x="421854" y="3651970"/>
            <a:ext cx="2554837"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CBC5124-B78A-1A65-ED2B-9F561A19CB39}"/>
              </a:ext>
            </a:extLst>
          </p:cNvPr>
          <p:cNvCxnSpPr>
            <a:cxnSpLocks/>
          </p:cNvCxnSpPr>
          <p:nvPr/>
        </p:nvCxnSpPr>
        <p:spPr>
          <a:xfrm>
            <a:off x="421854" y="2663961"/>
            <a:ext cx="0" cy="98800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72A2896-0830-03E8-D700-801A970F84EA}"/>
              </a:ext>
            </a:extLst>
          </p:cNvPr>
          <p:cNvCxnSpPr>
            <a:cxnSpLocks/>
          </p:cNvCxnSpPr>
          <p:nvPr/>
        </p:nvCxnSpPr>
        <p:spPr>
          <a:xfrm>
            <a:off x="2982063" y="2663960"/>
            <a:ext cx="0" cy="98800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F40DEE8-A9F0-763C-0785-CF5FA86D940F}"/>
              </a:ext>
            </a:extLst>
          </p:cNvPr>
          <p:cNvSpPr txBox="1"/>
          <p:nvPr/>
        </p:nvSpPr>
        <p:spPr>
          <a:xfrm>
            <a:off x="1381962" y="2958169"/>
            <a:ext cx="634621" cy="287387"/>
          </a:xfrm>
          <a:prstGeom prst="rect">
            <a:avLst/>
          </a:prstGeom>
          <a:noFill/>
        </p:spPr>
        <p:txBody>
          <a:bodyPr vert="horz" wrap="square" lIns="0" tIns="0" rIns="0" bIns="0" rtlCol="0" anchor="t">
            <a:noAutofit/>
          </a:bodyPr>
          <a:lstStyle/>
          <a:p>
            <a:pPr algn="l"/>
            <a:r>
              <a:rPr lang="en-US" b="1" spc="500" dirty="0">
                <a:solidFill>
                  <a:schemeClr val="accent4"/>
                </a:solidFill>
                <a:latin typeface="+mj-lt"/>
                <a:ea typeface="+mj-ea"/>
                <a:cs typeface="+mj-cs"/>
              </a:rPr>
              <a:t>22%</a:t>
            </a:r>
            <a:endParaRPr lang="en-IN" b="1" spc="500" dirty="0">
              <a:solidFill>
                <a:schemeClr val="accent4"/>
              </a:solidFill>
              <a:latin typeface="+mj-lt"/>
              <a:ea typeface="+mj-ea"/>
              <a:cs typeface="+mj-cs"/>
            </a:endParaRPr>
          </a:p>
        </p:txBody>
      </p:sp>
      <p:sp>
        <p:nvSpPr>
          <p:cNvPr id="60" name="TextBox 59">
            <a:extLst>
              <a:ext uri="{FF2B5EF4-FFF2-40B4-BE49-F238E27FC236}">
                <a16:creationId xmlns:a16="http://schemas.microsoft.com/office/drawing/2014/main" id="{15B74EC5-38EB-8E61-51E1-CCA3E1B15A22}"/>
              </a:ext>
            </a:extLst>
          </p:cNvPr>
          <p:cNvSpPr txBox="1"/>
          <p:nvPr/>
        </p:nvSpPr>
        <p:spPr>
          <a:xfrm>
            <a:off x="530383" y="3324962"/>
            <a:ext cx="2346956" cy="287385"/>
          </a:xfrm>
          <a:prstGeom prst="rect">
            <a:avLst/>
          </a:prstGeom>
          <a:noFill/>
        </p:spPr>
        <p:txBody>
          <a:bodyPr vert="horz" wrap="square" lIns="0" tIns="0" rIns="0" bIns="0" rtlCol="0" anchor="t">
            <a:noAutofit/>
          </a:bodyPr>
          <a:lstStyle/>
          <a:p>
            <a:pPr algn="l"/>
            <a:r>
              <a:rPr lang="en-IN" sz="1200" dirty="0">
                <a:solidFill>
                  <a:srgbClr val="C16548"/>
                </a:solidFill>
                <a:latin typeface="inherit"/>
              </a:rPr>
              <a:t>  </a:t>
            </a:r>
            <a:r>
              <a:rPr lang="en-IN" sz="1100" b="1" spc="50" dirty="0">
                <a:solidFill>
                  <a:srgbClr val="C16548"/>
                </a:solidFill>
              </a:rPr>
              <a:t>Expressed Positive Sentiments</a:t>
            </a:r>
          </a:p>
        </p:txBody>
      </p:sp>
      <p:cxnSp>
        <p:nvCxnSpPr>
          <p:cNvPr id="61" name="Straight Connector 60">
            <a:extLst>
              <a:ext uri="{FF2B5EF4-FFF2-40B4-BE49-F238E27FC236}">
                <a16:creationId xmlns:a16="http://schemas.microsoft.com/office/drawing/2014/main" id="{052F9D2F-D80A-4EC1-6678-7DC7DF8EE103}"/>
              </a:ext>
            </a:extLst>
          </p:cNvPr>
          <p:cNvCxnSpPr>
            <a:cxnSpLocks/>
          </p:cNvCxnSpPr>
          <p:nvPr/>
        </p:nvCxnSpPr>
        <p:spPr>
          <a:xfrm flipH="1">
            <a:off x="1759142" y="4230483"/>
            <a:ext cx="76503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917AFE3-741E-E44F-C4E0-30C0550F937F}"/>
              </a:ext>
            </a:extLst>
          </p:cNvPr>
          <p:cNvCxnSpPr>
            <a:cxnSpLocks/>
          </p:cNvCxnSpPr>
          <p:nvPr/>
        </p:nvCxnSpPr>
        <p:spPr>
          <a:xfrm flipH="1">
            <a:off x="3346747" y="4233564"/>
            <a:ext cx="96090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DC3560C-ADEA-2DED-BDB8-2743D23BD9CF}"/>
              </a:ext>
            </a:extLst>
          </p:cNvPr>
          <p:cNvCxnSpPr>
            <a:cxnSpLocks/>
          </p:cNvCxnSpPr>
          <p:nvPr/>
        </p:nvCxnSpPr>
        <p:spPr>
          <a:xfrm flipH="1">
            <a:off x="1752814" y="5218492"/>
            <a:ext cx="2554837"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521742F-8DA9-FC8A-CB09-2D0FCF23262E}"/>
              </a:ext>
            </a:extLst>
          </p:cNvPr>
          <p:cNvCxnSpPr>
            <a:cxnSpLocks/>
          </p:cNvCxnSpPr>
          <p:nvPr/>
        </p:nvCxnSpPr>
        <p:spPr>
          <a:xfrm>
            <a:off x="1752814" y="4230483"/>
            <a:ext cx="0" cy="98800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A85E3F1-3C82-970E-F90C-5261532C2D15}"/>
              </a:ext>
            </a:extLst>
          </p:cNvPr>
          <p:cNvCxnSpPr>
            <a:cxnSpLocks/>
          </p:cNvCxnSpPr>
          <p:nvPr/>
        </p:nvCxnSpPr>
        <p:spPr>
          <a:xfrm>
            <a:off x="4313023" y="4230482"/>
            <a:ext cx="0" cy="98800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8F5C6A7C-DFA2-24C5-0405-88867A0C57C7}"/>
              </a:ext>
            </a:extLst>
          </p:cNvPr>
          <p:cNvSpPr txBox="1"/>
          <p:nvPr/>
        </p:nvSpPr>
        <p:spPr>
          <a:xfrm>
            <a:off x="2712922" y="4524691"/>
            <a:ext cx="634621" cy="287387"/>
          </a:xfrm>
          <a:prstGeom prst="rect">
            <a:avLst/>
          </a:prstGeom>
          <a:noFill/>
        </p:spPr>
        <p:txBody>
          <a:bodyPr vert="horz" wrap="square" lIns="0" tIns="0" rIns="0" bIns="0" rtlCol="0" anchor="t">
            <a:noAutofit/>
          </a:bodyPr>
          <a:lstStyle/>
          <a:p>
            <a:pPr algn="l"/>
            <a:r>
              <a:rPr lang="en-US" b="1" spc="500" dirty="0">
                <a:solidFill>
                  <a:schemeClr val="accent4"/>
                </a:solidFill>
                <a:latin typeface="+mj-lt"/>
                <a:ea typeface="+mj-ea"/>
                <a:cs typeface="+mj-cs"/>
              </a:rPr>
              <a:t>27%</a:t>
            </a:r>
            <a:endParaRPr lang="en-IN" b="1" spc="500" dirty="0">
              <a:solidFill>
                <a:schemeClr val="accent4"/>
              </a:solidFill>
              <a:latin typeface="+mj-lt"/>
              <a:ea typeface="+mj-ea"/>
              <a:cs typeface="+mj-cs"/>
            </a:endParaRPr>
          </a:p>
        </p:txBody>
      </p:sp>
      <p:sp>
        <p:nvSpPr>
          <p:cNvPr id="131" name="TextBox 130">
            <a:extLst>
              <a:ext uri="{FF2B5EF4-FFF2-40B4-BE49-F238E27FC236}">
                <a16:creationId xmlns:a16="http://schemas.microsoft.com/office/drawing/2014/main" id="{DFD665FD-4592-4F62-B546-29103806E0B8}"/>
              </a:ext>
            </a:extLst>
          </p:cNvPr>
          <p:cNvSpPr txBox="1"/>
          <p:nvPr/>
        </p:nvSpPr>
        <p:spPr>
          <a:xfrm>
            <a:off x="1861343" y="4891484"/>
            <a:ext cx="2346956" cy="287385"/>
          </a:xfrm>
          <a:prstGeom prst="rect">
            <a:avLst/>
          </a:prstGeom>
          <a:noFill/>
        </p:spPr>
        <p:txBody>
          <a:bodyPr vert="horz" wrap="square" lIns="0" tIns="0" rIns="0" bIns="0" rtlCol="0" anchor="t">
            <a:noAutofit/>
          </a:bodyPr>
          <a:lstStyle/>
          <a:p>
            <a:r>
              <a:rPr lang="en-IN" sz="1200" dirty="0">
                <a:solidFill>
                  <a:srgbClr val="C16548"/>
                </a:solidFill>
                <a:latin typeface="inherit"/>
              </a:rPr>
              <a:t>  </a:t>
            </a:r>
            <a:r>
              <a:rPr lang="en-IN" sz="1100" b="1" spc="50" dirty="0">
                <a:solidFill>
                  <a:srgbClr val="C16548"/>
                </a:solidFill>
              </a:rPr>
              <a:t>Expressed Neutral Sentiments</a:t>
            </a:r>
          </a:p>
        </p:txBody>
      </p:sp>
      <p:cxnSp>
        <p:nvCxnSpPr>
          <p:cNvPr id="132" name="Straight Connector 131">
            <a:extLst>
              <a:ext uri="{FF2B5EF4-FFF2-40B4-BE49-F238E27FC236}">
                <a16:creationId xmlns:a16="http://schemas.microsoft.com/office/drawing/2014/main" id="{2A245138-AA88-C249-56A2-7E7004EAA1F6}"/>
              </a:ext>
            </a:extLst>
          </p:cNvPr>
          <p:cNvCxnSpPr>
            <a:cxnSpLocks/>
          </p:cNvCxnSpPr>
          <p:nvPr/>
        </p:nvCxnSpPr>
        <p:spPr>
          <a:xfrm flipH="1">
            <a:off x="3047286" y="5649276"/>
            <a:ext cx="76503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AD40BB1-F97E-05A6-404E-74D2AABAC278}"/>
              </a:ext>
            </a:extLst>
          </p:cNvPr>
          <p:cNvCxnSpPr>
            <a:cxnSpLocks/>
          </p:cNvCxnSpPr>
          <p:nvPr/>
        </p:nvCxnSpPr>
        <p:spPr>
          <a:xfrm flipH="1">
            <a:off x="4634891" y="5652357"/>
            <a:ext cx="96090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9D52F4D-0D2E-347C-E223-6B4C95C7EFF8}"/>
              </a:ext>
            </a:extLst>
          </p:cNvPr>
          <p:cNvCxnSpPr>
            <a:cxnSpLocks/>
          </p:cNvCxnSpPr>
          <p:nvPr/>
        </p:nvCxnSpPr>
        <p:spPr>
          <a:xfrm flipH="1">
            <a:off x="3040958" y="6637285"/>
            <a:ext cx="2554837"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702D96-6B87-7565-DAA8-30CDB3B885DC}"/>
              </a:ext>
            </a:extLst>
          </p:cNvPr>
          <p:cNvCxnSpPr>
            <a:cxnSpLocks/>
          </p:cNvCxnSpPr>
          <p:nvPr/>
        </p:nvCxnSpPr>
        <p:spPr>
          <a:xfrm>
            <a:off x="3040958" y="5649276"/>
            <a:ext cx="0" cy="98800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0394539-1336-9F4E-756C-69D958BE735B}"/>
              </a:ext>
            </a:extLst>
          </p:cNvPr>
          <p:cNvCxnSpPr>
            <a:cxnSpLocks/>
          </p:cNvCxnSpPr>
          <p:nvPr/>
        </p:nvCxnSpPr>
        <p:spPr>
          <a:xfrm>
            <a:off x="5601167" y="5649275"/>
            <a:ext cx="0" cy="98800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A6B237D4-995F-2DAA-EA66-20206CB90B63}"/>
              </a:ext>
            </a:extLst>
          </p:cNvPr>
          <p:cNvSpPr txBox="1"/>
          <p:nvPr/>
        </p:nvSpPr>
        <p:spPr>
          <a:xfrm>
            <a:off x="4083832" y="5964174"/>
            <a:ext cx="634621" cy="287387"/>
          </a:xfrm>
          <a:prstGeom prst="rect">
            <a:avLst/>
          </a:prstGeom>
          <a:noFill/>
        </p:spPr>
        <p:txBody>
          <a:bodyPr vert="horz" wrap="square" lIns="0" tIns="0" rIns="0" bIns="0" rtlCol="0" anchor="t">
            <a:noAutofit/>
          </a:bodyPr>
          <a:lstStyle/>
          <a:p>
            <a:pPr algn="l"/>
            <a:r>
              <a:rPr lang="en-US" b="1" spc="500" dirty="0">
                <a:solidFill>
                  <a:schemeClr val="accent4"/>
                </a:solidFill>
                <a:latin typeface="+mj-lt"/>
                <a:ea typeface="+mj-ea"/>
                <a:cs typeface="+mj-cs"/>
              </a:rPr>
              <a:t>52%</a:t>
            </a:r>
            <a:endParaRPr lang="en-IN" b="1" spc="500" dirty="0">
              <a:solidFill>
                <a:schemeClr val="accent4"/>
              </a:solidFill>
              <a:latin typeface="+mj-lt"/>
              <a:ea typeface="+mj-ea"/>
              <a:cs typeface="+mj-cs"/>
            </a:endParaRPr>
          </a:p>
        </p:txBody>
      </p:sp>
      <p:sp>
        <p:nvSpPr>
          <p:cNvPr id="139" name="TextBox 138">
            <a:extLst>
              <a:ext uri="{FF2B5EF4-FFF2-40B4-BE49-F238E27FC236}">
                <a16:creationId xmlns:a16="http://schemas.microsoft.com/office/drawing/2014/main" id="{301A3B89-F3C5-070F-A45F-BFA0BDCD298A}"/>
              </a:ext>
            </a:extLst>
          </p:cNvPr>
          <p:cNvSpPr txBox="1"/>
          <p:nvPr/>
        </p:nvSpPr>
        <p:spPr>
          <a:xfrm>
            <a:off x="3149487" y="6310277"/>
            <a:ext cx="2346956" cy="287385"/>
          </a:xfrm>
          <a:prstGeom prst="rect">
            <a:avLst/>
          </a:prstGeom>
          <a:noFill/>
        </p:spPr>
        <p:txBody>
          <a:bodyPr vert="horz" wrap="square" lIns="0" tIns="0" rIns="0" bIns="0" rtlCol="0" anchor="t">
            <a:noAutofit/>
          </a:bodyPr>
          <a:lstStyle/>
          <a:p>
            <a:pPr algn="l"/>
            <a:r>
              <a:rPr lang="en-IN" sz="1100" b="1" spc="50" dirty="0">
                <a:solidFill>
                  <a:srgbClr val="C16548"/>
                </a:solidFill>
              </a:rPr>
              <a:t>Expressed</a:t>
            </a:r>
            <a:r>
              <a:rPr lang="en-IN" sz="1200" b="0" i="0" dirty="0">
                <a:solidFill>
                  <a:srgbClr val="C16548"/>
                </a:solidFill>
                <a:effectLst/>
                <a:latin typeface="inherit"/>
              </a:rPr>
              <a:t> </a:t>
            </a:r>
            <a:r>
              <a:rPr lang="en-IN" sz="1100" b="1" spc="50" dirty="0">
                <a:solidFill>
                  <a:srgbClr val="C16548"/>
                </a:solidFill>
              </a:rPr>
              <a:t>Negative</a:t>
            </a:r>
            <a:r>
              <a:rPr lang="en-IN" sz="1200" b="0" i="0" dirty="0">
                <a:solidFill>
                  <a:srgbClr val="C16548"/>
                </a:solidFill>
                <a:effectLst/>
                <a:latin typeface="inherit"/>
              </a:rPr>
              <a:t> </a:t>
            </a:r>
            <a:r>
              <a:rPr lang="en-IN" sz="1100" b="1" spc="50" dirty="0">
                <a:solidFill>
                  <a:srgbClr val="C16548"/>
                </a:solidFill>
              </a:rPr>
              <a:t>Sentiments</a:t>
            </a:r>
          </a:p>
        </p:txBody>
      </p:sp>
      <p:pic>
        <p:nvPicPr>
          <p:cNvPr id="141" name="Graphic 140" descr="Forbidden">
            <a:extLst>
              <a:ext uri="{FF2B5EF4-FFF2-40B4-BE49-F238E27FC236}">
                <a16:creationId xmlns:a16="http://schemas.microsoft.com/office/drawing/2014/main" id="{D445E6A5-F70B-C807-3A5A-E3FC293BD2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75406" y="3691704"/>
            <a:ext cx="869280" cy="869280"/>
          </a:xfrm>
          <a:prstGeom prst="rect">
            <a:avLst/>
          </a:prstGeom>
        </p:spPr>
      </p:pic>
    </p:spTree>
    <p:extLst>
      <p:ext uri="{BB962C8B-B14F-4D97-AF65-F5344CB8AC3E}">
        <p14:creationId xmlns:p14="http://schemas.microsoft.com/office/powerpoint/2010/main" val="373366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A004-BF6D-FE16-E2E8-44F687F19D31}"/>
              </a:ext>
            </a:extLst>
          </p:cNvPr>
          <p:cNvSpPr>
            <a:spLocks noGrp="1"/>
          </p:cNvSpPr>
          <p:nvPr>
            <p:ph type="title"/>
          </p:nvPr>
        </p:nvSpPr>
        <p:spPr>
          <a:xfrm>
            <a:off x="5590572" y="1188358"/>
            <a:ext cx="6316948" cy="1335273"/>
          </a:xfrm>
        </p:spPr>
        <p:txBody>
          <a:bodyPr/>
          <a:lstStyle/>
          <a:p>
            <a:pPr algn="l"/>
            <a:r>
              <a:rPr lang="en-IN" dirty="0"/>
              <a:t>Root</a:t>
            </a:r>
            <a:r>
              <a:rPr lang="en-IN" b="1" i="0" dirty="0">
                <a:solidFill>
                  <a:srgbClr val="E3E3E3"/>
                </a:solidFill>
                <a:effectLst/>
                <a:latin typeface="Google Sans"/>
              </a:rPr>
              <a:t> </a:t>
            </a:r>
            <a:r>
              <a:rPr lang="en-IN" dirty="0"/>
              <a:t>Cause Analysis</a:t>
            </a:r>
            <a:br>
              <a:rPr lang="en-IN" b="0" i="0" dirty="0">
                <a:solidFill>
                  <a:srgbClr val="E3E3E3"/>
                </a:solidFill>
                <a:effectLst/>
                <a:latin typeface="Google Sans"/>
              </a:rPr>
            </a:br>
            <a:br>
              <a:rPr lang="en-IN" b="0" i="0" dirty="0">
                <a:solidFill>
                  <a:srgbClr val="E3E3E3"/>
                </a:solidFill>
                <a:effectLst/>
                <a:latin typeface="Google Sans"/>
              </a:rPr>
            </a:br>
            <a:endParaRPr lang="en-US" dirty="0"/>
          </a:p>
        </p:txBody>
      </p:sp>
      <p:sp>
        <p:nvSpPr>
          <p:cNvPr id="3" name="Text Placeholder 2">
            <a:extLst>
              <a:ext uri="{FF2B5EF4-FFF2-40B4-BE49-F238E27FC236}">
                <a16:creationId xmlns:a16="http://schemas.microsoft.com/office/drawing/2014/main" id="{660B75ED-1B8A-5924-D271-182345C9308D}"/>
              </a:ext>
            </a:extLst>
          </p:cNvPr>
          <p:cNvSpPr>
            <a:spLocks noGrp="1"/>
          </p:cNvSpPr>
          <p:nvPr>
            <p:ph type="body" sz="quarter" idx="16"/>
          </p:nvPr>
        </p:nvSpPr>
        <p:spPr>
          <a:xfrm>
            <a:off x="5590571" y="3000733"/>
            <a:ext cx="5763229" cy="3511827"/>
          </a:xfrm>
        </p:spPr>
        <p:txBody>
          <a:bodyPr/>
          <a:lstStyle/>
          <a:p>
            <a:r>
              <a:rPr lang="en-US" sz="2400" dirty="0"/>
              <a:t>Top three reasons for customer complaints are:</a:t>
            </a:r>
          </a:p>
          <a:p>
            <a:pPr marL="0" indent="0">
              <a:buNone/>
            </a:pPr>
            <a:endParaRPr lang="en-US" sz="2400" dirty="0"/>
          </a:p>
          <a:p>
            <a:pPr marL="1200150" lvl="3" indent="-285750">
              <a:spcBef>
                <a:spcPts val="1000"/>
              </a:spcBef>
            </a:pPr>
            <a:r>
              <a:rPr lang="en-US" sz="1800" b="1" dirty="0">
                <a:solidFill>
                  <a:srgbClr val="C16548"/>
                </a:solidFill>
              </a:rPr>
              <a:t>Billing Questions (23,462)</a:t>
            </a:r>
          </a:p>
          <a:p>
            <a:pPr marL="0" lvl="1" indent="0">
              <a:spcBef>
                <a:spcPts val="1000"/>
              </a:spcBef>
              <a:buNone/>
            </a:pPr>
            <a:endParaRPr lang="en-US" sz="2400" b="1" dirty="0">
              <a:solidFill>
                <a:srgbClr val="C16548"/>
              </a:solidFill>
            </a:endParaRPr>
          </a:p>
          <a:p>
            <a:pPr marL="1200150" lvl="3" indent="-285750">
              <a:spcBef>
                <a:spcPts val="1000"/>
              </a:spcBef>
            </a:pPr>
            <a:r>
              <a:rPr lang="en-US" sz="1800" b="1" dirty="0">
                <a:solidFill>
                  <a:srgbClr val="C16548"/>
                </a:solidFill>
              </a:rPr>
              <a:t>Payment issues (4,749)</a:t>
            </a:r>
          </a:p>
          <a:p>
            <a:pPr marL="0" lvl="1" indent="0">
              <a:spcBef>
                <a:spcPts val="1000"/>
              </a:spcBef>
              <a:buNone/>
            </a:pPr>
            <a:endParaRPr lang="en-US" sz="2400" b="1" dirty="0">
              <a:solidFill>
                <a:srgbClr val="C16548"/>
              </a:solidFill>
            </a:endParaRPr>
          </a:p>
          <a:p>
            <a:pPr marL="1200150" lvl="3" indent="-285750">
              <a:spcBef>
                <a:spcPts val="1000"/>
              </a:spcBef>
            </a:pPr>
            <a:r>
              <a:rPr lang="en-US" sz="1800" b="1" dirty="0">
                <a:solidFill>
                  <a:srgbClr val="C16548"/>
                </a:solidFill>
              </a:rPr>
              <a:t>Service outages (4,730)</a:t>
            </a:r>
          </a:p>
          <a:p>
            <a:endParaRPr lang="en-US" sz="2400" dirty="0"/>
          </a:p>
        </p:txBody>
      </p:sp>
      <p:sp>
        <p:nvSpPr>
          <p:cNvPr id="5" name="Slide Number Placeholder 4">
            <a:extLst>
              <a:ext uri="{FF2B5EF4-FFF2-40B4-BE49-F238E27FC236}">
                <a16:creationId xmlns:a16="http://schemas.microsoft.com/office/drawing/2014/main" id="{3B1743C7-C079-31F6-50CF-CAF5C83A5964}"/>
              </a:ext>
            </a:extLst>
          </p:cNvPr>
          <p:cNvSpPr>
            <a:spLocks noGrp="1"/>
          </p:cNvSpPr>
          <p:nvPr>
            <p:ph type="sldNum" sz="quarter" idx="23"/>
          </p:nvPr>
        </p:nvSpPr>
        <p:spPr/>
        <p:txBody>
          <a:bodyPr/>
          <a:lstStyle/>
          <a:p>
            <a:fld id="{295C7AAE-A677-454A-8BDB-62A0650ACE98}" type="slidenum">
              <a:rPr lang="en-US" smtClean="0"/>
              <a:pPr/>
              <a:t>3</a:t>
            </a:fld>
            <a:endParaRPr lang="en-US" dirty="0"/>
          </a:p>
        </p:txBody>
      </p:sp>
      <p:graphicFrame>
        <p:nvGraphicFramePr>
          <p:cNvPr id="10" name="Chart 9">
            <a:extLst>
              <a:ext uri="{FF2B5EF4-FFF2-40B4-BE49-F238E27FC236}">
                <a16:creationId xmlns:a16="http://schemas.microsoft.com/office/drawing/2014/main" id="{47BBA353-0A20-412C-8961-3238E6C97854}"/>
              </a:ext>
            </a:extLst>
          </p:cNvPr>
          <p:cNvGraphicFramePr>
            <a:graphicFrameLocks/>
          </p:cNvGraphicFramePr>
          <p:nvPr>
            <p:extLst>
              <p:ext uri="{D42A27DB-BD31-4B8C-83A1-F6EECF244321}">
                <p14:modId xmlns:p14="http://schemas.microsoft.com/office/powerpoint/2010/main" val="1024140137"/>
              </p:ext>
            </p:extLst>
          </p:nvPr>
        </p:nvGraphicFramePr>
        <p:xfrm>
          <a:off x="558800" y="1188358"/>
          <a:ext cx="4673600" cy="52530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672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33-435F-6B55-E73C-CA339BFC2445}"/>
              </a:ext>
            </a:extLst>
          </p:cNvPr>
          <p:cNvSpPr>
            <a:spLocks noGrp="1"/>
          </p:cNvSpPr>
          <p:nvPr>
            <p:ph type="title"/>
          </p:nvPr>
        </p:nvSpPr>
        <p:spPr/>
        <p:txBody>
          <a:bodyPr/>
          <a:lstStyle/>
          <a:p>
            <a:r>
              <a:rPr lang="en-IN" dirty="0"/>
              <a:t>Service Response Time Analysis</a:t>
            </a:r>
            <a:endParaRPr lang="en-US" dirty="0"/>
          </a:p>
        </p:txBody>
      </p:sp>
      <p:sp>
        <p:nvSpPr>
          <p:cNvPr id="49" name="Text Placeholder 2">
            <a:extLst>
              <a:ext uri="{FF2B5EF4-FFF2-40B4-BE49-F238E27FC236}">
                <a16:creationId xmlns:a16="http://schemas.microsoft.com/office/drawing/2014/main" id="{8535DE6E-4E9E-4DCB-81DF-ADB8B57CA199}"/>
              </a:ext>
            </a:extLst>
          </p:cNvPr>
          <p:cNvSpPr txBox="1">
            <a:spLocks/>
          </p:cNvSpPr>
          <p:nvPr/>
        </p:nvSpPr>
        <p:spPr>
          <a:xfrm>
            <a:off x="638462" y="2401293"/>
            <a:ext cx="6046818" cy="42230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Arial" panose="020B0604020202020204" pitchFamily="34" charset="0"/>
              <a:buChar char="•"/>
            </a:pPr>
            <a:r>
              <a:rPr lang="en-US" sz="2400" dirty="0">
                <a:solidFill>
                  <a:srgbClr val="C16548"/>
                </a:solidFill>
              </a:rPr>
              <a:t>The average response time for customer queries is </a:t>
            </a:r>
          </a:p>
          <a:p>
            <a:pPr marL="0" indent="0" algn="just">
              <a:lnSpc>
                <a:spcPct val="100000"/>
              </a:lnSpc>
              <a:buNone/>
            </a:pPr>
            <a:endParaRPr lang="en-US" sz="2400" dirty="0">
              <a:solidFill>
                <a:srgbClr val="C16548"/>
              </a:solidFill>
            </a:endParaRPr>
          </a:p>
          <a:p>
            <a:pPr lvl="2" algn="just">
              <a:lnSpc>
                <a:spcPct val="100000"/>
              </a:lnSpc>
            </a:pPr>
            <a:r>
              <a:rPr lang="en-US" sz="2000" b="1" dirty="0">
                <a:solidFill>
                  <a:srgbClr val="C16548"/>
                </a:solidFill>
              </a:rPr>
              <a:t>25% Below SLA</a:t>
            </a:r>
          </a:p>
          <a:p>
            <a:pPr marL="0" indent="0" algn="l">
              <a:lnSpc>
                <a:spcPct val="100000"/>
              </a:lnSpc>
              <a:buNone/>
            </a:pPr>
            <a:endParaRPr lang="en-US" sz="2400" dirty="0">
              <a:solidFill>
                <a:srgbClr val="C16548"/>
              </a:solidFill>
            </a:endParaRPr>
          </a:p>
          <a:p>
            <a:pPr lvl="2">
              <a:lnSpc>
                <a:spcPct val="100000"/>
              </a:lnSpc>
            </a:pPr>
            <a:r>
              <a:rPr lang="en-US" sz="2000" b="1" dirty="0">
                <a:solidFill>
                  <a:srgbClr val="C16548"/>
                </a:solidFill>
              </a:rPr>
              <a:t>13% Above SLA</a:t>
            </a:r>
          </a:p>
          <a:p>
            <a:pPr marL="0" indent="0" algn="l">
              <a:lnSpc>
                <a:spcPct val="100000"/>
              </a:lnSpc>
              <a:buNone/>
            </a:pPr>
            <a:endParaRPr lang="en-US" sz="2400" dirty="0">
              <a:solidFill>
                <a:srgbClr val="C16548"/>
              </a:solidFill>
            </a:endParaRPr>
          </a:p>
          <a:p>
            <a:pPr lvl="2">
              <a:lnSpc>
                <a:spcPct val="100000"/>
              </a:lnSpc>
            </a:pPr>
            <a:r>
              <a:rPr lang="en-US" sz="2000" b="1" dirty="0">
                <a:solidFill>
                  <a:srgbClr val="C16548"/>
                </a:solidFill>
              </a:rPr>
              <a:t>63% of customer queries are resolved within SLA</a:t>
            </a:r>
          </a:p>
          <a:p>
            <a:pPr marL="0" lvl="1" indent="0">
              <a:lnSpc>
                <a:spcPct val="100000"/>
              </a:lnSpc>
              <a:spcBef>
                <a:spcPts val="1000"/>
              </a:spcBef>
              <a:buNone/>
            </a:pPr>
            <a:endParaRPr lang="en-US" sz="2400" b="1" dirty="0">
              <a:solidFill>
                <a:srgbClr val="C16548"/>
              </a:solidFill>
            </a:endParaRPr>
          </a:p>
          <a:p>
            <a:pPr marL="285750" lvl="1" indent="-285750">
              <a:lnSpc>
                <a:spcPct val="100000"/>
              </a:lnSpc>
              <a:spcBef>
                <a:spcPts val="1000"/>
              </a:spcBef>
            </a:pPr>
            <a:endParaRPr lang="en-US" sz="2400" b="1" dirty="0">
              <a:solidFill>
                <a:srgbClr val="C16548"/>
              </a:solidFill>
            </a:endParaRPr>
          </a:p>
          <a:p>
            <a:pPr>
              <a:lnSpc>
                <a:spcPct val="100000"/>
              </a:lnSpc>
            </a:pPr>
            <a:endParaRPr lang="en-US" sz="3200" dirty="0"/>
          </a:p>
        </p:txBody>
      </p:sp>
      <p:graphicFrame>
        <p:nvGraphicFramePr>
          <p:cNvPr id="50" name="Chart 49">
            <a:extLst>
              <a:ext uri="{FF2B5EF4-FFF2-40B4-BE49-F238E27FC236}">
                <a16:creationId xmlns:a16="http://schemas.microsoft.com/office/drawing/2014/main" id="{223859FC-500F-4CE8-91E7-04ED578E3C3C}"/>
              </a:ext>
            </a:extLst>
          </p:cNvPr>
          <p:cNvGraphicFramePr>
            <a:graphicFrameLocks/>
          </p:cNvGraphicFramePr>
          <p:nvPr>
            <p:extLst>
              <p:ext uri="{D42A27DB-BD31-4B8C-83A1-F6EECF244321}">
                <p14:modId xmlns:p14="http://schemas.microsoft.com/office/powerpoint/2010/main" val="2973944119"/>
              </p:ext>
            </p:extLst>
          </p:nvPr>
        </p:nvGraphicFramePr>
        <p:xfrm>
          <a:off x="7355971" y="2454880"/>
          <a:ext cx="4490589" cy="36337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134649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5CB7D149-09E9-939F-B7BC-AEA8C4B0E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D3CAB-D9FE-372B-4E82-B8A0B20D91D0}"/>
              </a:ext>
            </a:extLst>
          </p:cNvPr>
          <p:cNvSpPr>
            <a:spLocks noGrp="1"/>
          </p:cNvSpPr>
          <p:nvPr>
            <p:ph type="title"/>
          </p:nvPr>
        </p:nvSpPr>
        <p:spPr/>
        <p:txBody>
          <a:bodyPr/>
          <a:lstStyle/>
          <a:p>
            <a:pPr algn="l"/>
            <a:r>
              <a:rPr lang="en-IN" dirty="0"/>
              <a:t>Customer Segmentation</a:t>
            </a:r>
            <a:br>
              <a:rPr lang="en-IN" b="0" i="0" dirty="0">
                <a:solidFill>
                  <a:srgbClr val="E3E3E3"/>
                </a:solidFill>
                <a:effectLst/>
                <a:latin typeface="Google Sans"/>
              </a:rPr>
            </a:br>
            <a:br>
              <a:rPr lang="en-IN" b="0" i="0" dirty="0">
                <a:solidFill>
                  <a:srgbClr val="E3E3E3"/>
                </a:solidFill>
                <a:effectLst/>
                <a:latin typeface="Google Sans"/>
              </a:rPr>
            </a:br>
            <a:endParaRPr lang="en-US" dirty="0"/>
          </a:p>
        </p:txBody>
      </p:sp>
      <p:sp>
        <p:nvSpPr>
          <p:cNvPr id="49" name="Text Placeholder 2">
            <a:extLst>
              <a:ext uri="{FF2B5EF4-FFF2-40B4-BE49-F238E27FC236}">
                <a16:creationId xmlns:a16="http://schemas.microsoft.com/office/drawing/2014/main" id="{39FC32FE-8FCF-D6BA-D1C1-D6B473929A3B}"/>
              </a:ext>
            </a:extLst>
          </p:cNvPr>
          <p:cNvSpPr txBox="1">
            <a:spLocks/>
          </p:cNvSpPr>
          <p:nvPr/>
        </p:nvSpPr>
        <p:spPr>
          <a:xfrm>
            <a:off x="638462" y="1684424"/>
            <a:ext cx="10659458" cy="34891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1800" dirty="0">
                <a:solidFill>
                  <a:srgbClr val="C16548"/>
                </a:solidFill>
              </a:rPr>
              <a:t>The top three states with the most customer complaints are:</a:t>
            </a:r>
          </a:p>
          <a:p>
            <a:pPr marL="0" indent="0" algn="just">
              <a:buNone/>
            </a:pPr>
            <a:endParaRPr lang="en-US" sz="1800" dirty="0">
              <a:solidFill>
                <a:srgbClr val="C16548"/>
              </a:solidFill>
            </a:endParaRPr>
          </a:p>
          <a:p>
            <a:pPr marL="742950" lvl="1" indent="-285750" algn="just">
              <a:buFont typeface="Arial" panose="020B0604020202020204" pitchFamily="34" charset="0"/>
              <a:buChar char="•"/>
            </a:pPr>
            <a:r>
              <a:rPr lang="en-US" b="1" dirty="0">
                <a:solidFill>
                  <a:srgbClr val="C16548"/>
                </a:solidFill>
              </a:rPr>
              <a:t>California (3,631)</a:t>
            </a:r>
          </a:p>
          <a:p>
            <a:pPr marL="457200" lvl="1" indent="0" algn="just">
              <a:buNone/>
            </a:pPr>
            <a:endParaRPr lang="en-US" b="1" dirty="0">
              <a:solidFill>
                <a:srgbClr val="C16548"/>
              </a:solidFill>
            </a:endParaRPr>
          </a:p>
          <a:p>
            <a:pPr marL="742950" lvl="1" indent="-285750" algn="just">
              <a:buFont typeface="Arial" panose="020B0604020202020204" pitchFamily="34" charset="0"/>
              <a:buChar char="•"/>
            </a:pPr>
            <a:r>
              <a:rPr lang="en-US" b="1" dirty="0">
                <a:solidFill>
                  <a:srgbClr val="C16548"/>
                </a:solidFill>
              </a:rPr>
              <a:t>Texas (3,572)</a:t>
            </a:r>
          </a:p>
          <a:p>
            <a:pPr marL="457200" lvl="1" indent="0" algn="just">
              <a:buNone/>
            </a:pPr>
            <a:endParaRPr lang="en-US" b="1" dirty="0">
              <a:solidFill>
                <a:srgbClr val="C16548"/>
              </a:solidFill>
            </a:endParaRPr>
          </a:p>
          <a:p>
            <a:pPr marL="742950" lvl="1" indent="-285750" algn="just">
              <a:buFont typeface="Arial" panose="020B0604020202020204" pitchFamily="34" charset="0"/>
              <a:buChar char="•"/>
            </a:pPr>
            <a:r>
              <a:rPr lang="en-US" b="1" dirty="0">
                <a:solidFill>
                  <a:srgbClr val="C16548"/>
                </a:solidFill>
              </a:rPr>
              <a:t>Florida (2,834)</a:t>
            </a:r>
          </a:p>
        </p:txBody>
      </p:sp>
      <p:graphicFrame>
        <p:nvGraphicFramePr>
          <p:cNvPr id="5" name="Chart 4">
            <a:extLst>
              <a:ext uri="{FF2B5EF4-FFF2-40B4-BE49-F238E27FC236}">
                <a16:creationId xmlns:a16="http://schemas.microsoft.com/office/drawing/2014/main" id="{37026B1D-0A7A-4C9E-B2C8-FDB1450A72C0}"/>
              </a:ext>
            </a:extLst>
          </p:cNvPr>
          <p:cNvGraphicFramePr>
            <a:graphicFrameLocks/>
          </p:cNvGraphicFramePr>
          <p:nvPr>
            <p:extLst>
              <p:ext uri="{D42A27DB-BD31-4B8C-83A1-F6EECF244321}">
                <p14:modId xmlns:p14="http://schemas.microsoft.com/office/powerpoint/2010/main" val="4166836929"/>
              </p:ext>
            </p:extLst>
          </p:nvPr>
        </p:nvGraphicFramePr>
        <p:xfrm>
          <a:off x="751840" y="4074160"/>
          <a:ext cx="11094720" cy="26212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40757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15711027-1EAE-5FEE-D9EA-955800924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642AA-04BD-C90E-0BE2-AEAB6EE7A463}"/>
              </a:ext>
            </a:extLst>
          </p:cNvPr>
          <p:cNvSpPr>
            <a:spLocks noGrp="1"/>
          </p:cNvSpPr>
          <p:nvPr>
            <p:ph type="title"/>
          </p:nvPr>
        </p:nvSpPr>
        <p:spPr/>
        <p:txBody>
          <a:bodyPr/>
          <a:lstStyle/>
          <a:p>
            <a:pPr algn="l"/>
            <a:r>
              <a:rPr lang="en-IN" dirty="0"/>
              <a:t>Customer Segmentation</a:t>
            </a:r>
            <a:br>
              <a:rPr lang="en-IN" b="0" i="0" dirty="0">
                <a:solidFill>
                  <a:srgbClr val="E3E3E3"/>
                </a:solidFill>
                <a:effectLst/>
                <a:latin typeface="Google Sans"/>
              </a:rPr>
            </a:br>
            <a:br>
              <a:rPr lang="en-IN" b="0" i="0" dirty="0">
                <a:solidFill>
                  <a:srgbClr val="E3E3E3"/>
                </a:solidFill>
                <a:effectLst/>
                <a:latin typeface="Google Sans"/>
              </a:rPr>
            </a:br>
            <a:endParaRPr lang="en-US" dirty="0"/>
          </a:p>
        </p:txBody>
      </p:sp>
      <p:sp>
        <p:nvSpPr>
          <p:cNvPr id="3" name="Text Placeholder 2">
            <a:extLst>
              <a:ext uri="{FF2B5EF4-FFF2-40B4-BE49-F238E27FC236}">
                <a16:creationId xmlns:a16="http://schemas.microsoft.com/office/drawing/2014/main" id="{C6DE3C48-353A-6F96-73BD-BBEAB360577D}"/>
              </a:ext>
            </a:extLst>
          </p:cNvPr>
          <p:cNvSpPr txBox="1">
            <a:spLocks/>
          </p:cNvSpPr>
          <p:nvPr/>
        </p:nvSpPr>
        <p:spPr>
          <a:xfrm>
            <a:off x="160942" y="2018630"/>
            <a:ext cx="6046818" cy="42230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1800" dirty="0">
                <a:solidFill>
                  <a:srgbClr val="C16548"/>
                </a:solidFill>
              </a:rPr>
              <a:t>The top three Channels of communication for customer complaints are:</a:t>
            </a:r>
          </a:p>
          <a:p>
            <a:pPr marL="0" indent="0" algn="just">
              <a:buNone/>
            </a:pPr>
            <a:endParaRPr lang="en-US" sz="1800" dirty="0">
              <a:solidFill>
                <a:srgbClr val="C16548"/>
              </a:solidFill>
            </a:endParaRPr>
          </a:p>
          <a:p>
            <a:pPr marL="742950" lvl="1" indent="-285750" algn="just">
              <a:buFont typeface="Arial" panose="020B0604020202020204" pitchFamily="34" charset="0"/>
              <a:buChar char="•"/>
            </a:pPr>
            <a:r>
              <a:rPr lang="en-US" b="1" dirty="0">
                <a:solidFill>
                  <a:srgbClr val="C16548"/>
                </a:solidFill>
              </a:rPr>
              <a:t>Call center (10,639)</a:t>
            </a:r>
          </a:p>
          <a:p>
            <a:pPr marL="457200" lvl="1" indent="0" algn="just">
              <a:buNone/>
            </a:pPr>
            <a:endParaRPr lang="en-US" b="1" dirty="0">
              <a:solidFill>
                <a:srgbClr val="C16548"/>
              </a:solidFill>
            </a:endParaRPr>
          </a:p>
          <a:p>
            <a:pPr marL="742950" lvl="1" indent="-285750" algn="just">
              <a:buFont typeface="Arial" panose="020B0604020202020204" pitchFamily="34" charset="0"/>
              <a:buChar char="•"/>
            </a:pPr>
            <a:r>
              <a:rPr lang="en-US" b="1" dirty="0">
                <a:solidFill>
                  <a:srgbClr val="C16548"/>
                </a:solidFill>
              </a:rPr>
              <a:t>Chatbot (8,256)</a:t>
            </a:r>
          </a:p>
          <a:p>
            <a:pPr marL="457200" lvl="1" indent="0" algn="just">
              <a:buNone/>
            </a:pPr>
            <a:endParaRPr lang="en-US" b="1" dirty="0">
              <a:solidFill>
                <a:srgbClr val="C16548"/>
              </a:solidFill>
            </a:endParaRPr>
          </a:p>
          <a:p>
            <a:pPr marL="742950" lvl="1" indent="-285750" algn="just">
              <a:buFont typeface="Arial" panose="020B0604020202020204" pitchFamily="34" charset="0"/>
              <a:buChar char="•"/>
            </a:pPr>
            <a:r>
              <a:rPr lang="en-US" b="1" dirty="0">
                <a:solidFill>
                  <a:srgbClr val="C16548"/>
                </a:solidFill>
              </a:rPr>
              <a:t>Email (7,470)</a:t>
            </a:r>
          </a:p>
          <a:p>
            <a:pPr marL="457200" lvl="1" indent="0" algn="just">
              <a:buNone/>
            </a:pPr>
            <a:endParaRPr lang="en-US" b="1" dirty="0">
              <a:solidFill>
                <a:srgbClr val="C16548"/>
              </a:solidFill>
            </a:endParaRPr>
          </a:p>
        </p:txBody>
      </p:sp>
      <p:graphicFrame>
        <p:nvGraphicFramePr>
          <p:cNvPr id="4" name="Chart 3">
            <a:extLst>
              <a:ext uri="{FF2B5EF4-FFF2-40B4-BE49-F238E27FC236}">
                <a16:creationId xmlns:a16="http://schemas.microsoft.com/office/drawing/2014/main" id="{DE0AFC04-F192-4919-A80A-94C7EF4105A4}"/>
              </a:ext>
            </a:extLst>
          </p:cNvPr>
          <p:cNvGraphicFramePr>
            <a:graphicFrameLocks/>
          </p:cNvGraphicFramePr>
          <p:nvPr>
            <p:extLst>
              <p:ext uri="{D42A27DB-BD31-4B8C-83A1-F6EECF244321}">
                <p14:modId xmlns:p14="http://schemas.microsoft.com/office/powerpoint/2010/main" val="808441422"/>
              </p:ext>
            </p:extLst>
          </p:nvPr>
        </p:nvGraphicFramePr>
        <p:xfrm>
          <a:off x="6330489" y="2123441"/>
          <a:ext cx="5577840" cy="40920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172305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80D38CFF-C923-AE39-E2D0-7C3309984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CE967-8250-9709-1377-97CD3D388039}"/>
              </a:ext>
            </a:extLst>
          </p:cNvPr>
          <p:cNvSpPr>
            <a:spLocks noGrp="1"/>
          </p:cNvSpPr>
          <p:nvPr>
            <p:ph type="title"/>
          </p:nvPr>
        </p:nvSpPr>
        <p:spPr>
          <a:xfrm>
            <a:off x="608791" y="360612"/>
            <a:ext cx="10974418" cy="533468"/>
          </a:xfrm>
        </p:spPr>
        <p:txBody>
          <a:bodyPr/>
          <a:lstStyle/>
          <a:p>
            <a:r>
              <a:rPr lang="en-IN" sz="3200" b="1" dirty="0"/>
              <a:t>trends and Patterns Identification</a:t>
            </a:r>
            <a:br>
              <a:rPr lang="en-IN" sz="3200" b="1" i="0" dirty="0">
                <a:solidFill>
                  <a:srgbClr val="E3E3E3"/>
                </a:solidFill>
                <a:effectLst/>
                <a:latin typeface="Google Sans"/>
              </a:rPr>
            </a:br>
            <a:endParaRPr lang="en-US" sz="3200" b="1" dirty="0"/>
          </a:p>
        </p:txBody>
      </p:sp>
      <p:graphicFrame>
        <p:nvGraphicFramePr>
          <p:cNvPr id="5" name="Chart 4">
            <a:extLst>
              <a:ext uri="{FF2B5EF4-FFF2-40B4-BE49-F238E27FC236}">
                <a16:creationId xmlns:a16="http://schemas.microsoft.com/office/drawing/2014/main" id="{1C12C0E5-AAA8-4B77-BFD3-D26A57F1B57A}"/>
              </a:ext>
            </a:extLst>
          </p:cNvPr>
          <p:cNvGraphicFramePr>
            <a:graphicFrameLocks/>
          </p:cNvGraphicFramePr>
          <p:nvPr>
            <p:extLst>
              <p:ext uri="{D42A27DB-BD31-4B8C-83A1-F6EECF244321}">
                <p14:modId xmlns:p14="http://schemas.microsoft.com/office/powerpoint/2010/main" val="1504390876"/>
              </p:ext>
            </p:extLst>
          </p:nvPr>
        </p:nvGraphicFramePr>
        <p:xfrm>
          <a:off x="293370" y="1771650"/>
          <a:ext cx="11095990" cy="218059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 Placeholder 2">
            <a:extLst>
              <a:ext uri="{FF2B5EF4-FFF2-40B4-BE49-F238E27FC236}">
                <a16:creationId xmlns:a16="http://schemas.microsoft.com/office/drawing/2014/main" id="{FD6A97AC-BA78-EC54-5169-55D4F049B979}"/>
              </a:ext>
            </a:extLst>
          </p:cNvPr>
          <p:cNvSpPr txBox="1">
            <a:spLocks/>
          </p:cNvSpPr>
          <p:nvPr/>
        </p:nvSpPr>
        <p:spPr>
          <a:xfrm>
            <a:off x="415290" y="1217065"/>
            <a:ext cx="10578178" cy="4288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dirty="0">
                <a:solidFill>
                  <a:srgbClr val="C16548"/>
                </a:solidFill>
              </a:rPr>
              <a:t>There is an increasing trend in the number of customer complaints about billing issues</a:t>
            </a:r>
          </a:p>
          <a:p>
            <a:pPr marL="457200" lvl="1" indent="0" algn="just">
              <a:buNone/>
            </a:pPr>
            <a:endParaRPr lang="en-US" b="1" dirty="0">
              <a:solidFill>
                <a:srgbClr val="C16548"/>
              </a:solidFill>
            </a:endParaRPr>
          </a:p>
        </p:txBody>
      </p:sp>
      <p:sp>
        <p:nvSpPr>
          <p:cNvPr id="9" name="Text Placeholder 2">
            <a:extLst>
              <a:ext uri="{FF2B5EF4-FFF2-40B4-BE49-F238E27FC236}">
                <a16:creationId xmlns:a16="http://schemas.microsoft.com/office/drawing/2014/main" id="{58375D33-200A-7470-2FCA-1E85B11B5B61}"/>
              </a:ext>
            </a:extLst>
          </p:cNvPr>
          <p:cNvSpPr txBox="1">
            <a:spLocks/>
          </p:cNvSpPr>
          <p:nvPr/>
        </p:nvSpPr>
        <p:spPr>
          <a:xfrm>
            <a:off x="415290" y="4077969"/>
            <a:ext cx="10578178" cy="4288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dirty="0">
                <a:solidFill>
                  <a:srgbClr val="C16548"/>
                </a:solidFill>
              </a:rPr>
              <a:t>There is a decreasing trend in the average response time for customer queries</a:t>
            </a:r>
          </a:p>
          <a:p>
            <a:pPr marL="457200" lvl="1" indent="0" algn="just">
              <a:buNone/>
            </a:pPr>
            <a:endParaRPr lang="en-US" b="1" dirty="0">
              <a:solidFill>
                <a:srgbClr val="C16548"/>
              </a:solidFill>
            </a:endParaRPr>
          </a:p>
        </p:txBody>
      </p:sp>
      <p:graphicFrame>
        <p:nvGraphicFramePr>
          <p:cNvPr id="10" name="Chart 9">
            <a:extLst>
              <a:ext uri="{FF2B5EF4-FFF2-40B4-BE49-F238E27FC236}">
                <a16:creationId xmlns:a16="http://schemas.microsoft.com/office/drawing/2014/main" id="{EA491097-308A-4199-8CB4-A5AB54E4BA3B}"/>
              </a:ext>
            </a:extLst>
          </p:cNvPr>
          <p:cNvGraphicFramePr>
            <a:graphicFrameLocks/>
          </p:cNvGraphicFramePr>
          <p:nvPr>
            <p:extLst>
              <p:ext uri="{D42A27DB-BD31-4B8C-83A1-F6EECF244321}">
                <p14:modId xmlns:p14="http://schemas.microsoft.com/office/powerpoint/2010/main" val="3583338437"/>
              </p:ext>
            </p:extLst>
          </p:nvPr>
        </p:nvGraphicFramePr>
        <p:xfrm>
          <a:off x="293370" y="4656684"/>
          <a:ext cx="11095990" cy="199771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222226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6C35C-26B8-76A4-643B-04401162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77E79A-999A-8AD9-F152-948C895BA560}"/>
              </a:ext>
            </a:extLst>
          </p:cNvPr>
          <p:cNvSpPr>
            <a:spLocks noGrp="1"/>
          </p:cNvSpPr>
          <p:nvPr>
            <p:ph type="title"/>
          </p:nvPr>
        </p:nvSpPr>
        <p:spPr>
          <a:xfrm>
            <a:off x="608791" y="106612"/>
            <a:ext cx="10974418" cy="1610428"/>
          </a:xfrm>
        </p:spPr>
        <p:txBody>
          <a:bodyPr/>
          <a:lstStyle/>
          <a:p>
            <a:r>
              <a:rPr lang="en-US" sz="5400" dirty="0"/>
              <a:t>Actionable Insights and Recommendations</a:t>
            </a:r>
          </a:p>
        </p:txBody>
      </p:sp>
      <p:sp>
        <p:nvSpPr>
          <p:cNvPr id="3" name="Text Placeholder 2">
            <a:extLst>
              <a:ext uri="{FF2B5EF4-FFF2-40B4-BE49-F238E27FC236}">
                <a16:creationId xmlns:a16="http://schemas.microsoft.com/office/drawing/2014/main" id="{795DA661-FB67-EB0C-6127-0615B83412C2}"/>
              </a:ext>
            </a:extLst>
          </p:cNvPr>
          <p:cNvSpPr txBox="1">
            <a:spLocks/>
          </p:cNvSpPr>
          <p:nvPr/>
        </p:nvSpPr>
        <p:spPr>
          <a:xfrm>
            <a:off x="335280" y="2018630"/>
            <a:ext cx="4998720" cy="39656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C16548"/>
                </a:solidFill>
              </a:rPr>
              <a:t>Listen Up!</a:t>
            </a:r>
          </a:p>
          <a:p>
            <a:pPr lvl="1">
              <a:lnSpc>
                <a:spcPct val="150000"/>
              </a:lnSpc>
            </a:pPr>
            <a:r>
              <a:rPr lang="en-US" sz="1600" b="1" dirty="0">
                <a:solidFill>
                  <a:srgbClr val="C16548"/>
                </a:solidFill>
              </a:rPr>
              <a:t>Customers are unhappy with billing, payments, and outages. Let's understand their specific concerns.</a:t>
            </a:r>
          </a:p>
          <a:p>
            <a:pPr marL="457200" lvl="1" indent="0">
              <a:buNone/>
            </a:pPr>
            <a:endParaRPr lang="en-US" sz="1600" b="1" dirty="0">
              <a:solidFill>
                <a:srgbClr val="C16548"/>
              </a:solidFill>
            </a:endParaRPr>
          </a:p>
          <a:p>
            <a:pPr lvl="1"/>
            <a:r>
              <a:rPr lang="en-US" sz="1600" b="1" dirty="0">
                <a:solidFill>
                  <a:srgbClr val="C16548"/>
                </a:solidFill>
              </a:rPr>
              <a:t>Some love our service! Let's build on those strengths</a:t>
            </a:r>
            <a:r>
              <a:rPr lang="en-US" sz="1600" dirty="0">
                <a:solidFill>
                  <a:srgbClr val="C16548"/>
                </a:solidFill>
              </a:rPr>
              <a:t>.</a:t>
            </a:r>
          </a:p>
          <a:p>
            <a:pPr marL="742950" lvl="1" indent="-285750" algn="just">
              <a:buFont typeface="Arial" panose="020B0604020202020204" pitchFamily="34" charset="0"/>
              <a:buChar char="•"/>
            </a:pPr>
            <a:endParaRPr lang="en-US" b="1" dirty="0">
              <a:solidFill>
                <a:srgbClr val="C16548"/>
              </a:solidFill>
            </a:endParaRPr>
          </a:p>
          <a:p>
            <a:pPr marL="457200" lvl="1" indent="0" algn="just">
              <a:buNone/>
            </a:pPr>
            <a:endParaRPr lang="en-US" b="1" dirty="0">
              <a:solidFill>
                <a:srgbClr val="C16548"/>
              </a:solidFill>
            </a:endParaRPr>
          </a:p>
        </p:txBody>
      </p:sp>
      <p:sp>
        <p:nvSpPr>
          <p:cNvPr id="7" name="Text Placeholder 2">
            <a:extLst>
              <a:ext uri="{FF2B5EF4-FFF2-40B4-BE49-F238E27FC236}">
                <a16:creationId xmlns:a16="http://schemas.microsoft.com/office/drawing/2014/main" id="{828D3BD4-6814-D27A-9FFF-2A991E5B9B5E}"/>
              </a:ext>
            </a:extLst>
          </p:cNvPr>
          <p:cNvSpPr txBox="1">
            <a:spLocks/>
          </p:cNvSpPr>
          <p:nvPr/>
        </p:nvSpPr>
        <p:spPr>
          <a:xfrm>
            <a:off x="5740400" y="2018630"/>
            <a:ext cx="5842809" cy="46361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000" dirty="0">
                <a:solidFill>
                  <a:srgbClr val="C16548"/>
                </a:solidFill>
              </a:rPr>
              <a:t>Take Action!</a:t>
            </a:r>
          </a:p>
          <a:p>
            <a:pPr algn="l">
              <a:lnSpc>
                <a:spcPct val="100000"/>
              </a:lnSpc>
              <a:buFont typeface="Arial" panose="020B0604020202020204" pitchFamily="34" charset="0"/>
              <a:buChar char="•"/>
            </a:pPr>
            <a:r>
              <a:rPr lang="en-IN" sz="1600" dirty="0">
                <a:solidFill>
                  <a:srgbClr val="C16548"/>
                </a:solidFill>
              </a:rPr>
              <a:t>Billing: </a:t>
            </a:r>
            <a:r>
              <a:rPr lang="en-IN" sz="1600" b="0" dirty="0">
                <a:solidFill>
                  <a:srgbClr val="C16548"/>
                </a:solidFill>
              </a:rPr>
              <a:t>Clear statements, flexible options.</a:t>
            </a:r>
          </a:p>
          <a:p>
            <a:pPr algn="l">
              <a:lnSpc>
                <a:spcPct val="100000"/>
              </a:lnSpc>
              <a:buFont typeface="Arial" panose="020B0604020202020204" pitchFamily="34" charset="0"/>
              <a:buChar char="•"/>
            </a:pPr>
            <a:r>
              <a:rPr lang="en-IN" sz="1600" dirty="0">
                <a:solidFill>
                  <a:srgbClr val="C16548"/>
                </a:solidFill>
              </a:rPr>
              <a:t>Payments: </a:t>
            </a:r>
            <a:r>
              <a:rPr lang="en-IN" sz="1600" b="0" dirty="0">
                <a:solidFill>
                  <a:srgbClr val="C16548"/>
                </a:solidFill>
              </a:rPr>
              <a:t>Streamlined processes, no errors, clear communication.</a:t>
            </a:r>
          </a:p>
          <a:p>
            <a:pPr algn="l">
              <a:lnSpc>
                <a:spcPct val="100000"/>
              </a:lnSpc>
              <a:buFont typeface="Arial" panose="020B0604020202020204" pitchFamily="34" charset="0"/>
              <a:buChar char="•"/>
            </a:pPr>
            <a:r>
              <a:rPr lang="en-IN" sz="1600" dirty="0">
                <a:solidFill>
                  <a:srgbClr val="C16548"/>
                </a:solidFill>
              </a:rPr>
              <a:t>Outages: </a:t>
            </a:r>
            <a:r>
              <a:rPr lang="en-IN" sz="1600" b="0" dirty="0">
                <a:solidFill>
                  <a:srgbClr val="C16548"/>
                </a:solidFill>
              </a:rPr>
              <a:t>Strong infrastructure, and proactive updates.</a:t>
            </a:r>
          </a:p>
          <a:p>
            <a:pPr algn="l">
              <a:lnSpc>
                <a:spcPct val="100000"/>
              </a:lnSpc>
              <a:buFont typeface="Arial" panose="020B0604020202020204" pitchFamily="34" charset="0"/>
              <a:buChar char="•"/>
            </a:pPr>
            <a:r>
              <a:rPr lang="en-IN" sz="1600" dirty="0">
                <a:solidFill>
                  <a:srgbClr val="C16548"/>
                </a:solidFill>
              </a:rPr>
              <a:t>Response Time: </a:t>
            </a:r>
            <a:r>
              <a:rPr lang="en-IN" sz="1600" b="0" dirty="0">
                <a:solidFill>
                  <a:srgbClr val="C16548"/>
                </a:solidFill>
              </a:rPr>
              <a:t>Faster help, consider AI chatbots, train agents.</a:t>
            </a:r>
          </a:p>
          <a:p>
            <a:pPr algn="l">
              <a:lnSpc>
                <a:spcPct val="100000"/>
              </a:lnSpc>
              <a:buFont typeface="Arial" panose="020B0604020202020204" pitchFamily="34" charset="0"/>
              <a:buChar char="•"/>
            </a:pPr>
            <a:r>
              <a:rPr lang="en-IN" sz="1600" dirty="0">
                <a:solidFill>
                  <a:srgbClr val="C16548"/>
                </a:solidFill>
              </a:rPr>
              <a:t>State-Specific: </a:t>
            </a:r>
            <a:r>
              <a:rPr lang="en-IN" sz="1600" b="0" dirty="0">
                <a:solidFill>
                  <a:srgbClr val="C16548"/>
                </a:solidFill>
              </a:rPr>
              <a:t>Understand local needs, and targeted solutions.</a:t>
            </a:r>
          </a:p>
          <a:p>
            <a:pPr algn="l">
              <a:lnSpc>
                <a:spcPct val="100000"/>
              </a:lnSpc>
              <a:buFont typeface="Arial" panose="020B0604020202020204" pitchFamily="34" charset="0"/>
              <a:buChar char="•"/>
            </a:pPr>
            <a:r>
              <a:rPr lang="en-IN" sz="1600" dirty="0">
                <a:solidFill>
                  <a:srgbClr val="C16548"/>
                </a:solidFill>
              </a:rPr>
              <a:t>High-Volume Channels: </a:t>
            </a:r>
            <a:r>
              <a:rPr lang="en-IN" sz="1600" b="0" dirty="0">
                <a:solidFill>
                  <a:srgbClr val="C16548"/>
                </a:solidFill>
              </a:rPr>
              <a:t>Improve self-service, better user experience, multi-channel support.</a:t>
            </a:r>
          </a:p>
        </p:txBody>
      </p:sp>
    </p:spTree>
    <p:extLst>
      <p:ext uri="{BB962C8B-B14F-4D97-AF65-F5344CB8AC3E}">
        <p14:creationId xmlns:p14="http://schemas.microsoft.com/office/powerpoint/2010/main" val="82187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766659-8970-F3C0-48FE-1B7F0F5EF516}"/>
              </a:ext>
            </a:extLst>
          </p:cNvPr>
          <p:cNvSpPr>
            <a:spLocks noGrp="1"/>
          </p:cNvSpPr>
          <p:nvPr>
            <p:ph type="title"/>
          </p:nvPr>
        </p:nvSpPr>
        <p:spPr>
          <a:xfrm>
            <a:off x="608791" y="-243840"/>
            <a:ext cx="10974418" cy="1922815"/>
          </a:xfrm>
        </p:spPr>
        <p:txBody>
          <a:bodyPr/>
          <a:lstStyle/>
          <a:p>
            <a:br>
              <a:rPr lang="en-US" sz="5400" dirty="0"/>
            </a:br>
            <a:r>
              <a:rPr lang="en-US" sz="5400" dirty="0"/>
              <a:t>conclusion</a:t>
            </a:r>
          </a:p>
        </p:txBody>
      </p:sp>
      <p:sp>
        <p:nvSpPr>
          <p:cNvPr id="20" name="Text Placeholder 2">
            <a:extLst>
              <a:ext uri="{FF2B5EF4-FFF2-40B4-BE49-F238E27FC236}">
                <a16:creationId xmlns:a16="http://schemas.microsoft.com/office/drawing/2014/main" id="{0B499D79-6CF5-7FFE-C197-8318FA5F985C}"/>
              </a:ext>
            </a:extLst>
          </p:cNvPr>
          <p:cNvSpPr txBox="1">
            <a:spLocks/>
          </p:cNvSpPr>
          <p:nvPr/>
        </p:nvSpPr>
        <p:spPr>
          <a:xfrm>
            <a:off x="335280" y="2018630"/>
            <a:ext cx="11399520" cy="39656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Font typeface="Arial" panose="020B0604020202020204" pitchFamily="34" charset="0"/>
              <a:buChar char="•"/>
            </a:pPr>
            <a:r>
              <a:rPr lang="en-US" sz="1600" dirty="0">
                <a:solidFill>
                  <a:srgbClr val="C16548"/>
                </a:solidFill>
              </a:rPr>
              <a:t>Our in-depth analysis revealed key areas requiring attention, from billing transparency to proactive outage communication.</a:t>
            </a:r>
          </a:p>
          <a:p>
            <a:pPr algn="l">
              <a:lnSpc>
                <a:spcPct val="150000"/>
              </a:lnSpc>
              <a:buFont typeface="Arial" panose="020B0604020202020204" pitchFamily="34" charset="0"/>
              <a:buChar char="•"/>
            </a:pPr>
            <a:r>
              <a:rPr lang="en-US" sz="1600" dirty="0">
                <a:solidFill>
                  <a:srgbClr val="C16548"/>
                </a:solidFill>
              </a:rPr>
              <a:t>Excellent customer service is vital for business success, and the iVision Customer Service report provides valuable insights to achieve that goal.</a:t>
            </a:r>
          </a:p>
          <a:p>
            <a:pPr algn="l">
              <a:lnSpc>
                <a:spcPct val="150000"/>
              </a:lnSpc>
              <a:buFont typeface="Arial" panose="020B0604020202020204" pitchFamily="34" charset="0"/>
              <a:buChar char="•"/>
            </a:pPr>
            <a:r>
              <a:rPr lang="en-US" sz="1600" dirty="0">
                <a:solidFill>
                  <a:srgbClr val="C16548"/>
                </a:solidFill>
              </a:rPr>
              <a:t>By addressing the identified issues and implementing the recommended actions, we can significantly improve customer satisfaction and build stronger relationships</a:t>
            </a:r>
          </a:p>
          <a:p>
            <a:pPr algn="l">
              <a:buFont typeface="Arial" panose="020B0604020202020204" pitchFamily="34" charset="0"/>
              <a:buChar char="•"/>
            </a:pPr>
            <a:endParaRPr lang="en-US" sz="1600" dirty="0">
              <a:solidFill>
                <a:srgbClr val="C16548"/>
              </a:solidFill>
            </a:endParaRPr>
          </a:p>
          <a:p>
            <a:pPr marL="742950" lvl="1" indent="-285750" algn="just">
              <a:buFont typeface="Arial" panose="020B0604020202020204" pitchFamily="34" charset="0"/>
              <a:buChar char="•"/>
            </a:pPr>
            <a:endParaRPr lang="en-US" sz="1600" b="1" dirty="0">
              <a:solidFill>
                <a:srgbClr val="C16548"/>
              </a:solidFill>
            </a:endParaRPr>
          </a:p>
          <a:p>
            <a:pPr marL="457200" lvl="1" indent="0" algn="just">
              <a:buNone/>
            </a:pPr>
            <a:endParaRPr lang="en-US" b="1" dirty="0">
              <a:solidFill>
                <a:srgbClr val="C16548"/>
              </a:solidFill>
            </a:endParaRPr>
          </a:p>
        </p:txBody>
      </p:sp>
    </p:spTree>
    <p:extLst>
      <p:ext uri="{BB962C8B-B14F-4D97-AF65-F5344CB8AC3E}">
        <p14:creationId xmlns:p14="http://schemas.microsoft.com/office/powerpoint/2010/main" val="2055499979"/>
      </p:ext>
    </p:extLst>
  </p:cSld>
  <p:clrMapOvr>
    <a:masterClrMapping/>
  </p:clrMapOvr>
</p:sld>
</file>

<file path=ppt/theme/theme1.xml><?xml version="1.0" encoding="utf-8"?>
<a:theme xmlns:a="http://schemas.openxmlformats.org/drawingml/2006/main" name="Custom Design">
  <a:themeElements>
    <a:clrScheme name="Product-Summary">
      <a:dk1>
        <a:srgbClr val="000000"/>
      </a:dk1>
      <a:lt1>
        <a:srgbClr val="FFFFFF"/>
      </a:lt1>
      <a:dk2>
        <a:srgbClr val="C16548"/>
      </a:dk2>
      <a:lt2>
        <a:srgbClr val="E7E6E6"/>
      </a:lt2>
      <a:accent1>
        <a:srgbClr val="C16548"/>
      </a:accent1>
      <a:accent2>
        <a:srgbClr val="E1C9C1"/>
      </a:accent2>
      <a:accent3>
        <a:srgbClr val="EFE9E7"/>
      </a:accent3>
      <a:accent4>
        <a:srgbClr val="7C8C5F"/>
      </a:accent4>
      <a:accent5>
        <a:srgbClr val="DAE7C3"/>
      </a:accent5>
      <a:accent6>
        <a:srgbClr val="ECF1E3"/>
      </a:accent6>
      <a:hlink>
        <a:srgbClr val="0563C1"/>
      </a:hlink>
      <a:folHlink>
        <a:srgbClr val="954F72"/>
      </a:folHlink>
    </a:clrScheme>
    <a:fontScheme name="Custom 1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lIns="0" tIns="0" rIns="0" bIns="0" rtlCol="0" anchor="t">
        <a:noAutofit/>
      </a:bodyPr>
      <a:lstStyle>
        <a:defPPr algn="l">
          <a:defRPr sz="75000" spc="500" dirty="0">
            <a:solidFill>
              <a:srgbClr val="C16548">
                <a:alpha val="5000"/>
              </a:srgbClr>
            </a:solidFill>
            <a:latin typeface="Felix Titling"/>
          </a:defRPr>
        </a:defPPr>
      </a:lstStyle>
    </a:txDef>
  </a:objectDefaults>
  <a:extraClrSchemeLst/>
  <a:extLst>
    <a:ext uri="{05A4C25C-085E-4340-85A3-A5531E510DB2}">
      <thm15:themeFamily xmlns:thm15="http://schemas.microsoft.com/office/thememl/2012/main" name="Product-Summary-Presentation_tm89238778_Win32_SD_v8" id="{533EF844-D82C-49D2-B528-5E94B4E2DB9C}" vid="{7D7EB7DD-FDD7-4FB3-9337-228B3BC8F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duct-Summary">
    <a:dk1>
      <a:srgbClr val="000000"/>
    </a:dk1>
    <a:lt1>
      <a:srgbClr val="FFFFFF"/>
    </a:lt1>
    <a:dk2>
      <a:srgbClr val="C16548"/>
    </a:dk2>
    <a:lt2>
      <a:srgbClr val="E7E6E6"/>
    </a:lt2>
    <a:accent1>
      <a:srgbClr val="C16548"/>
    </a:accent1>
    <a:accent2>
      <a:srgbClr val="E1C9C1"/>
    </a:accent2>
    <a:accent3>
      <a:srgbClr val="EFE9E7"/>
    </a:accent3>
    <a:accent4>
      <a:srgbClr val="7C8C5F"/>
    </a:accent4>
    <a:accent5>
      <a:srgbClr val="DAE7C3"/>
    </a:accent5>
    <a:accent6>
      <a:srgbClr val="ECF1E3"/>
    </a:accent6>
    <a:hlink>
      <a:srgbClr val="0563C1"/>
    </a:hlink>
    <a:folHlink>
      <a:srgbClr val="954F72"/>
    </a:folHlink>
  </a:clrScheme>
</a:themeOverride>
</file>

<file path=ppt/theme/themeOverride2.xml><?xml version="1.0" encoding="utf-8"?>
<a:themeOverride xmlns:a="http://schemas.openxmlformats.org/drawingml/2006/main">
  <a:clrScheme name="Product-Summary">
    <a:dk1>
      <a:srgbClr val="000000"/>
    </a:dk1>
    <a:lt1>
      <a:srgbClr val="FFFFFF"/>
    </a:lt1>
    <a:dk2>
      <a:srgbClr val="C16548"/>
    </a:dk2>
    <a:lt2>
      <a:srgbClr val="E7E6E6"/>
    </a:lt2>
    <a:accent1>
      <a:srgbClr val="C16548"/>
    </a:accent1>
    <a:accent2>
      <a:srgbClr val="E1C9C1"/>
    </a:accent2>
    <a:accent3>
      <a:srgbClr val="EFE9E7"/>
    </a:accent3>
    <a:accent4>
      <a:srgbClr val="7C8C5F"/>
    </a:accent4>
    <a:accent5>
      <a:srgbClr val="DAE7C3"/>
    </a:accent5>
    <a:accent6>
      <a:srgbClr val="ECF1E3"/>
    </a:accent6>
    <a:hlink>
      <a:srgbClr val="0563C1"/>
    </a:hlink>
    <a:folHlink>
      <a:srgbClr val="954F72"/>
    </a:folHlink>
  </a:clrScheme>
</a:themeOverride>
</file>

<file path=ppt/theme/themeOverride3.xml><?xml version="1.0" encoding="utf-8"?>
<a:themeOverride xmlns:a="http://schemas.openxmlformats.org/drawingml/2006/main">
  <a:clrScheme name="Product-Summary">
    <a:dk1>
      <a:srgbClr val="000000"/>
    </a:dk1>
    <a:lt1>
      <a:srgbClr val="FFFFFF"/>
    </a:lt1>
    <a:dk2>
      <a:srgbClr val="C16548"/>
    </a:dk2>
    <a:lt2>
      <a:srgbClr val="E7E6E6"/>
    </a:lt2>
    <a:accent1>
      <a:srgbClr val="C16548"/>
    </a:accent1>
    <a:accent2>
      <a:srgbClr val="E1C9C1"/>
    </a:accent2>
    <a:accent3>
      <a:srgbClr val="EFE9E7"/>
    </a:accent3>
    <a:accent4>
      <a:srgbClr val="7C8C5F"/>
    </a:accent4>
    <a:accent5>
      <a:srgbClr val="DAE7C3"/>
    </a:accent5>
    <a:accent6>
      <a:srgbClr val="ECF1E3"/>
    </a:accent6>
    <a:hlink>
      <a:srgbClr val="0563C1"/>
    </a:hlink>
    <a:folHlink>
      <a:srgbClr val="954F72"/>
    </a:folHlink>
  </a:clrScheme>
</a:themeOverride>
</file>

<file path=ppt/theme/themeOverride4.xml><?xml version="1.0" encoding="utf-8"?>
<a:themeOverride xmlns:a="http://schemas.openxmlformats.org/drawingml/2006/main">
  <a:clrScheme name="Product-Summary">
    <a:dk1>
      <a:srgbClr val="000000"/>
    </a:dk1>
    <a:lt1>
      <a:srgbClr val="FFFFFF"/>
    </a:lt1>
    <a:dk2>
      <a:srgbClr val="C16548"/>
    </a:dk2>
    <a:lt2>
      <a:srgbClr val="E7E6E6"/>
    </a:lt2>
    <a:accent1>
      <a:srgbClr val="C16548"/>
    </a:accent1>
    <a:accent2>
      <a:srgbClr val="E1C9C1"/>
    </a:accent2>
    <a:accent3>
      <a:srgbClr val="EFE9E7"/>
    </a:accent3>
    <a:accent4>
      <a:srgbClr val="7C8C5F"/>
    </a:accent4>
    <a:accent5>
      <a:srgbClr val="DAE7C3"/>
    </a:accent5>
    <a:accent6>
      <a:srgbClr val="ECF1E3"/>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F3835D-CDCD-4C16-BA1F-392E818126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AB3982F-6AC2-4C0F-AF3D-F6703F33A167}">
  <ds:schemaRefs>
    <ds:schemaRef ds:uri="http://schemas.microsoft.com/sharepoint/v3/contenttype/forms"/>
  </ds:schemaRefs>
</ds:datastoreItem>
</file>

<file path=customXml/itemProps3.xml><?xml version="1.0" encoding="utf-8"?>
<ds:datastoreItem xmlns:ds="http://schemas.openxmlformats.org/officeDocument/2006/customXml" ds:itemID="{DD581C60-AA7C-4CD7-BCE1-72FBFC1409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188</TotalTime>
  <Words>579</Words>
  <Application>Microsoft Office PowerPoint</Application>
  <PresentationFormat>Widescreen</PresentationFormat>
  <Paragraphs>103</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Avenir Book</vt:lpstr>
      <vt:lpstr>Avenir Next LT Pro</vt:lpstr>
      <vt:lpstr>Calibri</vt:lpstr>
      <vt:lpstr>Felix Titling</vt:lpstr>
      <vt:lpstr>Google Sans</vt:lpstr>
      <vt:lpstr>inherit</vt:lpstr>
      <vt:lpstr>Custom Design</vt:lpstr>
      <vt:lpstr>PowerPoint Presentation</vt:lpstr>
      <vt:lpstr>Customer Sentiment Analysis</vt:lpstr>
      <vt:lpstr>Root Cause Analysis  </vt:lpstr>
      <vt:lpstr>Service Response Time Analysis</vt:lpstr>
      <vt:lpstr>Customer Segmentation  </vt:lpstr>
      <vt:lpstr>Customer Segmentation  </vt:lpstr>
      <vt:lpstr>trends and Patterns Identification </vt:lpstr>
      <vt:lpstr>Actionable Insights and Recommendations</vt:lpstr>
      <vt:lpstr>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​iVision  Customer Service Report</dc:title>
  <dc:creator>Ankush Koul</dc:creator>
  <cp:lastModifiedBy>Ankush Koul</cp:lastModifiedBy>
  <cp:revision>5</cp:revision>
  <dcterms:created xsi:type="dcterms:W3CDTF">2024-02-24T18:34:19Z</dcterms:created>
  <dcterms:modified xsi:type="dcterms:W3CDTF">2024-02-24T21:42:40Z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