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340" r:id="rId2"/>
    <p:sldId id="337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4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8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6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5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2518C5A-2B63-40AA-AE33-4DE4D2C71CE2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1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9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C5A-2B63-40AA-AE33-4DE4D2C71CE2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9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2518C5A-2B63-40AA-AE33-4DE4D2C71CE2}" type="datetimeFigureOut">
              <a:rPr lang="en-US" smtClean="0"/>
              <a:pPr/>
              <a:t>3/26/2018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3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2518C5A-2B63-40AA-AE33-4DE4D2C71CE2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7B860FC-1C67-44FD-AE43-40A017091C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6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docker/compose/relea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8647" y="1949876"/>
            <a:ext cx="6763146" cy="1609344"/>
          </a:xfrm>
        </p:spPr>
        <p:txBody>
          <a:bodyPr/>
          <a:lstStyle/>
          <a:p>
            <a:r>
              <a:rPr lang="en-US" dirty="0" smtClean="0"/>
              <a:t>DOCKER COMPOSE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2105"/>
            <a:ext cx="89338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Build &amp; Deploy Apps with </a:t>
            </a:r>
            <a:r>
              <a:rPr lang="en-US" sz="28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docker</a:t>
            </a:r>
            <a:r>
              <a:rPr lang="en-US" sz="28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-compose.yml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7989" y="974558"/>
            <a:ext cx="952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Step1 : </a:t>
            </a:r>
            <a:r>
              <a:rPr lang="en-US" dirty="0" smtClean="0"/>
              <a:t>Create a </a:t>
            </a:r>
            <a:r>
              <a:rPr lang="en-US" dirty="0" err="1" smtClean="0"/>
              <a:t>Dockerfile</a:t>
            </a:r>
            <a:r>
              <a:rPr lang="en-US" dirty="0" smtClean="0"/>
              <a:t> to build your custom Image</a:t>
            </a:r>
          </a:p>
          <a:p>
            <a:r>
              <a:rPr lang="en-US" dirty="0" smtClean="0"/>
              <a:t>Step2 : Create a </a:t>
            </a:r>
            <a:r>
              <a:rPr lang="en-US" dirty="0" err="1" smtClean="0"/>
              <a:t>docker-compose.yml</a:t>
            </a:r>
            <a:r>
              <a:rPr lang="en-US" dirty="0" smtClean="0"/>
              <a:t> uses </a:t>
            </a:r>
            <a:r>
              <a:rPr lang="en-US" dirty="0" err="1" smtClean="0"/>
              <a:t>Dockerfile</a:t>
            </a:r>
            <a:r>
              <a:rPr lang="en-US" dirty="0" smtClean="0"/>
              <a:t> to build &amp; Deploy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7989" y="1860122"/>
            <a:ext cx="3465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Dockerfile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35" y="2517858"/>
            <a:ext cx="7279107" cy="364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2105"/>
            <a:ext cx="89338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Build &amp; Deploy Apps with </a:t>
            </a:r>
            <a:r>
              <a:rPr lang="en-US" sz="28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docker</a:t>
            </a:r>
            <a:r>
              <a:rPr lang="en-US" sz="28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-compose.yml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136" y="903611"/>
            <a:ext cx="4223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</a:t>
            </a:r>
            <a:r>
              <a:rPr lang="en-US" sz="2000" b="1" dirty="0" err="1" smtClean="0"/>
              <a:t>ocker-compose.yml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37" y="1472007"/>
            <a:ext cx="10359189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7" y="3049037"/>
            <a:ext cx="10359189" cy="36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0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2105"/>
            <a:ext cx="89338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Build &amp; Deploy Apps with </a:t>
            </a:r>
            <a:r>
              <a:rPr lang="en-US" sz="28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docker</a:t>
            </a:r>
            <a:r>
              <a:rPr lang="en-US" sz="28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-compose.yml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0" y="868028"/>
            <a:ext cx="11096625" cy="2619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9" y="3731794"/>
            <a:ext cx="10963013" cy="29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49" y="363447"/>
            <a:ext cx="3050461" cy="4848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Docker Volumes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905918" y="1178805"/>
            <a:ext cx="954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Volumes are the preferred mechanism for persisting data generated by and used by Docker containers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62" y="2049137"/>
            <a:ext cx="7327538" cy="377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9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3037" y="517794"/>
            <a:ext cx="90668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create the Volumes by using </a:t>
            </a:r>
            <a:r>
              <a:rPr lang="en-US" dirty="0" err="1" smtClean="0"/>
              <a:t>docker</a:t>
            </a:r>
            <a:r>
              <a:rPr lang="en-US" dirty="0" smtClean="0"/>
              <a:t> volume command</a:t>
            </a:r>
          </a:p>
          <a:p>
            <a:endParaRPr lang="en-US" dirty="0"/>
          </a:p>
          <a:p>
            <a:r>
              <a:rPr lang="en-US" b="1" dirty="0" err="1"/>
              <a:t>docker</a:t>
            </a:r>
            <a:r>
              <a:rPr lang="en-US" b="1" dirty="0"/>
              <a:t> volume create </a:t>
            </a:r>
            <a:r>
              <a:rPr lang="en-US" b="1" dirty="0" smtClean="0"/>
              <a:t>my-</a:t>
            </a:r>
            <a:r>
              <a:rPr lang="en-US" b="1" dirty="0" err="1" smtClean="0"/>
              <a:t>vol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A volume named my-</a:t>
            </a:r>
            <a:r>
              <a:rPr lang="en-US" dirty="0" err="1" smtClean="0"/>
              <a:t>vol</a:t>
            </a:r>
            <a:r>
              <a:rPr lang="en-US" dirty="0" smtClean="0"/>
              <a:t> will be created under 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</a:t>
            </a:r>
          </a:p>
          <a:p>
            <a:endParaRPr lang="en-US" dirty="0" smtClean="0"/>
          </a:p>
          <a:p>
            <a:r>
              <a:rPr lang="en-US" dirty="0" smtClean="0"/>
              <a:t>cd </a:t>
            </a:r>
            <a:r>
              <a:rPr lang="en-US" dirty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</a:t>
            </a:r>
          </a:p>
          <a:p>
            <a:endParaRPr lang="en-US" dirty="0"/>
          </a:p>
          <a:p>
            <a:r>
              <a:rPr lang="en-US" dirty="0" err="1" smtClean="0"/>
              <a:t>root@ubuntu</a:t>
            </a:r>
            <a:r>
              <a:rPr lang="en-US" dirty="0" smtClean="0"/>
              <a:t>:/</a:t>
            </a:r>
            <a:r>
              <a:rPr lang="en-US" dirty="0" err="1"/>
              <a:t>var</a:t>
            </a:r>
            <a:r>
              <a:rPr lang="en-US" dirty="0"/>
              <a:t>/lib/</a:t>
            </a:r>
            <a:r>
              <a:rPr lang="en-US" dirty="0" err="1"/>
              <a:t>docker</a:t>
            </a:r>
            <a:r>
              <a:rPr lang="en-US" dirty="0"/>
              <a:t>/volumes # </a:t>
            </a:r>
            <a:r>
              <a:rPr lang="en-US" dirty="0" err="1"/>
              <a:t>ll</a:t>
            </a:r>
            <a:endParaRPr lang="en-US" dirty="0"/>
          </a:p>
          <a:p>
            <a:r>
              <a:rPr lang="en-US" dirty="0"/>
              <a:t>total 32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------- 1 root </a:t>
            </a:r>
            <a:r>
              <a:rPr lang="en-US" dirty="0" err="1"/>
              <a:t>root</a:t>
            </a:r>
            <a:r>
              <a:rPr lang="en-US" dirty="0"/>
              <a:t> 65536 Mar 26 06:48 </a:t>
            </a:r>
            <a:r>
              <a:rPr lang="en-US" dirty="0" err="1"/>
              <a:t>metadata.db</a:t>
            </a:r>
            <a:endParaRPr lang="en-US" dirty="0"/>
          </a:p>
          <a:p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1 root </a:t>
            </a:r>
            <a:r>
              <a:rPr lang="en-US" dirty="0" err="1"/>
              <a:t>root</a:t>
            </a:r>
            <a:r>
              <a:rPr lang="en-US" dirty="0"/>
              <a:t>    10 Mar 26 06:48 </a:t>
            </a:r>
            <a:r>
              <a:rPr lang="en-US" b="1" dirty="0"/>
              <a:t>my-</a:t>
            </a:r>
            <a:r>
              <a:rPr lang="en-US" b="1" dirty="0" err="1"/>
              <a:t>vol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We can map this volume to your container, so that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your container can write any data on to your host operating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pick any configuration file from your volume required for your app</a:t>
            </a:r>
          </a:p>
          <a:p>
            <a:endParaRPr lang="en-US" dirty="0" smtClean="0"/>
          </a:p>
          <a:p>
            <a:r>
              <a:rPr lang="en-US" dirty="0" smtClean="0"/>
              <a:t>How to Map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8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390" y="242371"/>
            <a:ext cx="912196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have again example of </a:t>
            </a:r>
            <a:r>
              <a:rPr lang="en-US" dirty="0" err="1" smtClean="0"/>
              <a:t>nginx</a:t>
            </a:r>
            <a:r>
              <a:rPr lang="en-US" dirty="0" smtClean="0"/>
              <a:t> webserver for which we have default html page created</a:t>
            </a:r>
          </a:p>
          <a:p>
            <a:endParaRPr lang="en-US" dirty="0"/>
          </a:p>
          <a:p>
            <a:r>
              <a:rPr lang="en-US" dirty="0"/>
              <a:t>cd /</a:t>
            </a:r>
            <a:r>
              <a:rPr lang="en-US" dirty="0" err="1"/>
              <a:t>var</a:t>
            </a:r>
            <a:r>
              <a:rPr lang="en-US" dirty="0"/>
              <a:t>/lib/</a:t>
            </a:r>
            <a:r>
              <a:rPr lang="en-US" dirty="0" err="1"/>
              <a:t>docker</a:t>
            </a:r>
            <a:r>
              <a:rPr lang="en-US" dirty="0"/>
              <a:t>/volumes/my-</a:t>
            </a:r>
            <a:r>
              <a:rPr lang="en-US" dirty="0" err="1"/>
              <a:t>vol</a:t>
            </a:r>
            <a:r>
              <a:rPr lang="en-US" dirty="0"/>
              <a:t>/_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touch index.html</a:t>
            </a:r>
          </a:p>
          <a:p>
            <a:r>
              <a:rPr lang="en-US" dirty="0" smtClean="0"/>
              <a:t>vi index.html</a:t>
            </a:r>
          </a:p>
          <a:p>
            <a:endParaRPr lang="en-US" dirty="0"/>
          </a:p>
          <a:p>
            <a:pPr lvl="1"/>
            <a:r>
              <a:rPr lang="en-US" dirty="0"/>
              <a:t>&lt;!DOCTYPE html&gt;</a:t>
            </a:r>
          </a:p>
          <a:p>
            <a:pPr lvl="1"/>
            <a:r>
              <a:rPr lang="en-US" dirty="0"/>
              <a:t>&lt;html&gt;</a:t>
            </a:r>
          </a:p>
          <a:p>
            <a:pPr lvl="1"/>
            <a:r>
              <a:rPr lang="en-US" dirty="0"/>
              <a:t>&lt;body&gt;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&lt;h1&gt;My Custom </a:t>
            </a:r>
            <a:r>
              <a:rPr lang="en-US" dirty="0" err="1"/>
              <a:t>WebPage</a:t>
            </a:r>
            <a:r>
              <a:rPr lang="en-US" dirty="0"/>
              <a:t>&lt;/h1&gt;</a:t>
            </a:r>
          </a:p>
          <a:p>
            <a:pPr lvl="1"/>
            <a:r>
              <a:rPr lang="en-US" dirty="0"/>
              <a:t>&lt;p&gt;I like creating my own webpages&lt;/p&gt;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&lt;/body&gt;</a:t>
            </a:r>
          </a:p>
          <a:p>
            <a:pPr lvl="1"/>
            <a:r>
              <a:rPr lang="en-US" dirty="0"/>
              <a:t>&lt;/html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Lets run our </a:t>
            </a:r>
            <a:r>
              <a:rPr lang="en-US" dirty="0" err="1" smtClean="0"/>
              <a:t>nginx</a:t>
            </a:r>
            <a:r>
              <a:rPr lang="en-US" dirty="0" smtClean="0"/>
              <a:t> webserver by mapping this volume</a:t>
            </a:r>
          </a:p>
          <a:p>
            <a:endParaRPr lang="en-US" dirty="0"/>
          </a:p>
          <a:p>
            <a:r>
              <a:rPr lang="en-US" b="1" dirty="0" err="1"/>
              <a:t>docker</a:t>
            </a:r>
            <a:r>
              <a:rPr lang="en-US" b="1" dirty="0"/>
              <a:t> run -d -P -v my-</a:t>
            </a:r>
            <a:r>
              <a:rPr lang="en-US" b="1" dirty="0" err="1"/>
              <a:t>vol</a:t>
            </a:r>
            <a:r>
              <a:rPr lang="en-US" b="1" dirty="0"/>
              <a:t>:/</a:t>
            </a:r>
            <a:r>
              <a:rPr lang="en-US" b="1" dirty="0" err="1"/>
              <a:t>usr</a:t>
            </a:r>
            <a:r>
              <a:rPr lang="en-US" b="1" dirty="0"/>
              <a:t>/share/</a:t>
            </a:r>
            <a:r>
              <a:rPr lang="en-US" b="1" dirty="0" err="1"/>
              <a:t>nginx</a:t>
            </a:r>
            <a:r>
              <a:rPr lang="en-US" b="1" dirty="0"/>
              <a:t>/html </a:t>
            </a:r>
            <a:r>
              <a:rPr lang="en-US" b="1" dirty="0" err="1"/>
              <a:t>nginx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55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390" y="242371"/>
            <a:ext cx="91219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the </a:t>
            </a:r>
            <a:r>
              <a:rPr lang="en-US" dirty="0" err="1" smtClean="0"/>
              <a:t>nginx</a:t>
            </a:r>
            <a:r>
              <a:rPr lang="en-US" dirty="0" smtClean="0"/>
              <a:t> webserver is running by running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command</a:t>
            </a:r>
          </a:p>
          <a:p>
            <a:endParaRPr lang="en-US" dirty="0"/>
          </a:p>
          <a:p>
            <a:r>
              <a:rPr lang="en-US" dirty="0" err="1" smtClean="0"/>
              <a:t>root@ubuntu</a:t>
            </a:r>
            <a:r>
              <a:rPr lang="en-US" dirty="0" smtClean="0"/>
              <a:t>:~ </a:t>
            </a:r>
            <a:r>
              <a:rPr lang="en-US" dirty="0"/>
              <a:t>#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CONTAINER ID        IMAGE               COMMAND                  CREATED             STATUS              PORTS                   NAMES</a:t>
            </a:r>
          </a:p>
          <a:p>
            <a:r>
              <a:rPr lang="en-US" dirty="0"/>
              <a:t>57dba686140e        </a:t>
            </a:r>
            <a:r>
              <a:rPr lang="en-US" dirty="0" err="1"/>
              <a:t>nginx</a:t>
            </a:r>
            <a:r>
              <a:rPr lang="en-US" dirty="0"/>
              <a:t>               "</a:t>
            </a:r>
            <a:r>
              <a:rPr lang="en-US" dirty="0" err="1"/>
              <a:t>nginx</a:t>
            </a:r>
            <a:r>
              <a:rPr lang="en-US" dirty="0"/>
              <a:t> -g 'daemon ..."   10 minutes ago      Up 9 minutes        </a:t>
            </a:r>
            <a:r>
              <a:rPr lang="en-US" b="1" dirty="0"/>
              <a:t>0.0.0.0:32770-</a:t>
            </a:r>
            <a:r>
              <a:rPr lang="en-US" dirty="0"/>
              <a:t>&gt;80/</a:t>
            </a:r>
            <a:r>
              <a:rPr lang="en-US" dirty="0" err="1"/>
              <a:t>tcp</a:t>
            </a:r>
            <a:r>
              <a:rPr lang="en-US" dirty="0"/>
              <a:t>   </a:t>
            </a:r>
            <a:r>
              <a:rPr lang="en-US" dirty="0" err="1"/>
              <a:t>practical_keller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Let’s check if </a:t>
            </a:r>
            <a:r>
              <a:rPr lang="en-US" dirty="0" err="1" smtClean="0"/>
              <a:t>nginx</a:t>
            </a:r>
            <a:r>
              <a:rPr lang="en-US" dirty="0" smtClean="0"/>
              <a:t> is able to pick our custom html page we created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945" y="3394744"/>
            <a:ext cx="7977877" cy="235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93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4906" y="330506"/>
            <a:ext cx="91219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actually do same by simply running below command instead of creating volume by </a:t>
            </a:r>
            <a:r>
              <a:rPr lang="en-US" b="1" dirty="0" err="1" smtClean="0"/>
              <a:t>docker</a:t>
            </a:r>
            <a:r>
              <a:rPr lang="en-US" b="1" dirty="0" smtClean="0"/>
              <a:t> volume create </a:t>
            </a:r>
            <a:r>
              <a:rPr lang="en-US" dirty="0" smtClean="0"/>
              <a:t>command </a:t>
            </a:r>
          </a:p>
          <a:p>
            <a:endParaRPr lang="en-US" dirty="0"/>
          </a:p>
          <a:p>
            <a:r>
              <a:rPr lang="en-US" b="1" dirty="0" err="1" smtClean="0"/>
              <a:t>docker</a:t>
            </a:r>
            <a:r>
              <a:rPr lang="en-US" b="1" dirty="0" smtClean="0"/>
              <a:t> run –d –P –v /</a:t>
            </a:r>
            <a:r>
              <a:rPr lang="en-US" b="1" dirty="0" err="1" smtClean="0"/>
              <a:t>tmp</a:t>
            </a:r>
            <a:r>
              <a:rPr lang="en-US" b="1" dirty="0" smtClean="0"/>
              <a:t>/test/:/</a:t>
            </a:r>
            <a:r>
              <a:rPr lang="en-US" b="1" dirty="0" err="1" smtClean="0"/>
              <a:t>usr</a:t>
            </a:r>
            <a:r>
              <a:rPr lang="en-US" b="1" dirty="0" smtClean="0"/>
              <a:t>/share/</a:t>
            </a:r>
            <a:r>
              <a:rPr lang="en-US" b="1" dirty="0" err="1" smtClean="0"/>
              <a:t>nginx</a:t>
            </a:r>
            <a:r>
              <a:rPr lang="en-US" b="1" dirty="0" smtClean="0"/>
              <a:t>/html </a:t>
            </a:r>
            <a:r>
              <a:rPr lang="en-US" b="1" dirty="0" err="1" smtClean="0"/>
              <a:t>nginx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In above command </a:t>
            </a:r>
          </a:p>
          <a:p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tmp</a:t>
            </a:r>
            <a:r>
              <a:rPr lang="en-US" dirty="0" smtClean="0"/>
              <a:t>/test is source path on your host 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smtClean="0"/>
              <a:t>	/</a:t>
            </a:r>
            <a:r>
              <a:rPr lang="en-US" dirty="0" err="1" smtClean="0"/>
              <a:t>usr</a:t>
            </a:r>
            <a:r>
              <a:rPr lang="en-US" dirty="0" smtClean="0"/>
              <a:t>/share/</a:t>
            </a:r>
            <a:r>
              <a:rPr lang="en-US" dirty="0" err="1" smtClean="0"/>
              <a:t>nginx</a:t>
            </a:r>
            <a:r>
              <a:rPr lang="en-US" dirty="0" smtClean="0"/>
              <a:t>/html is path where </a:t>
            </a:r>
            <a:r>
              <a:rPr lang="en-US" dirty="0" err="1" smtClean="0"/>
              <a:t>nginx</a:t>
            </a:r>
            <a:r>
              <a:rPr lang="en-US" dirty="0" smtClean="0"/>
              <a:t> default html page exist</a:t>
            </a:r>
          </a:p>
          <a:p>
            <a:endParaRPr lang="en-US" dirty="0"/>
          </a:p>
          <a:p>
            <a:r>
              <a:rPr lang="en-US" dirty="0" smtClean="0"/>
              <a:t>If /</a:t>
            </a:r>
            <a:r>
              <a:rPr lang="en-US" dirty="0" err="1" smtClean="0"/>
              <a:t>tmp</a:t>
            </a:r>
            <a:r>
              <a:rPr lang="en-US" dirty="0" smtClean="0"/>
              <a:t>/test directory does not exist on your host </a:t>
            </a:r>
            <a:r>
              <a:rPr lang="en-US" dirty="0" err="1" smtClean="0"/>
              <a:t>os</a:t>
            </a:r>
            <a:r>
              <a:rPr lang="en-US" dirty="0" smtClean="0"/>
              <a:t> it will create it</a:t>
            </a:r>
          </a:p>
          <a:p>
            <a:endParaRPr lang="en-US" dirty="0"/>
          </a:p>
          <a:p>
            <a:r>
              <a:rPr lang="en-US" b="1" dirty="0" err="1"/>
              <a:t>d</a:t>
            </a:r>
            <a:r>
              <a:rPr lang="en-US" b="1" dirty="0" err="1" smtClean="0"/>
              <a:t>ocker</a:t>
            </a:r>
            <a:r>
              <a:rPr lang="en-US" b="1" dirty="0" smtClean="0"/>
              <a:t> volume create </a:t>
            </a:r>
            <a:r>
              <a:rPr lang="en-US" dirty="0" smtClean="0"/>
              <a:t>command always creates the volume under 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/volumes/&lt;</a:t>
            </a:r>
            <a:r>
              <a:rPr lang="en-US" dirty="0" err="1" smtClean="0"/>
              <a:t>vol</a:t>
            </a:r>
            <a:r>
              <a:rPr lang="en-US" dirty="0" smtClean="0"/>
              <a:t>-name&gt; directory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custom source directory paths we can follow the above simply.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4" y="264406"/>
            <a:ext cx="11149070" cy="642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9985" y="378804"/>
            <a:ext cx="36199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sym typeface="Trebuchet MS"/>
              </a:rPr>
              <a:t>Requirement  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7" name="Picture 6" descr="https://lh5.googleusercontent.com/NVdaiBmtSCrdwgZ8-6kPppxvp2n07UxdKijyFwBvfxx3DbA01OoqEQpWRh_ja9CFE5_nITqrLImvyXpq72bGophTjsxYdIzcNpHqNdN3Im1zeRFnM4e5Rb1OmfU5Fnc0oJBUTETmezI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" t="4152" r="10436" b="51204"/>
          <a:stretch/>
        </p:blipFill>
        <p:spPr bwMode="auto">
          <a:xfrm>
            <a:off x="899568" y="1735012"/>
            <a:ext cx="4746549" cy="316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s://lh4.googleusercontent.com/GiZqQdbVt_Cfx166DdH28ZI-dpMAtuTHw0zOe-jrn8RPclMXqsD4rI-EgwDSMeMHg9Tlj_znoJRaXVvSyo37HlUftytNK_oHgI4k8sH02cIYieyOwXcjK9l9Wl3YEX3PtafJ0A8AVA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" t="8498" r="11749" b="51924"/>
          <a:stretch/>
        </p:blipFill>
        <p:spPr bwMode="auto">
          <a:xfrm>
            <a:off x="6062342" y="1735012"/>
            <a:ext cx="4428164" cy="298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160" y="367787"/>
            <a:ext cx="66319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sym typeface="Trebuchet MS"/>
              </a:rPr>
              <a:t>What is Docker Compose? 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6178" y="1565800"/>
            <a:ext cx="103348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Docker </a:t>
            </a:r>
            <a:r>
              <a:rPr lang="en-US" sz="2000" dirty="0"/>
              <a:t>Compose is a tool for defining, running, and managing complex multi-container </a:t>
            </a:r>
            <a:r>
              <a:rPr lang="en-US" sz="2000" dirty="0" smtClean="0"/>
              <a:t>systems</a:t>
            </a:r>
          </a:p>
          <a:p>
            <a:endParaRPr lang="en-US" sz="2000" dirty="0"/>
          </a:p>
          <a:p>
            <a:pPr>
              <a:buSzPct val="75000"/>
            </a:pPr>
            <a:r>
              <a:rPr lang="en-US" sz="2000" dirty="0" smtClean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Specify </a:t>
            </a:r>
            <a:r>
              <a:rPr lang="en-US" sz="20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images and configuration in a simple YAML file:</a:t>
            </a:r>
            <a:br>
              <a:rPr lang="en-US" sz="20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0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 dirty="0" smtClean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2000" dirty="0" err="1" smtClean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docker-compose.yml</a:t>
            </a:r>
            <a:r>
              <a:rPr lang="en-US" sz="2000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dirty="0">
              <a:solidFill>
                <a:srgbClr val="25323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ct val="75000"/>
            </a:pPr>
            <a:r>
              <a:rPr lang="en-US" sz="20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One command to get it all running:</a:t>
            </a:r>
            <a:br>
              <a:rPr lang="en-US" sz="20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0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 dirty="0" smtClean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2000" dirty="0" smtClean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000" dirty="0" err="1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en-US" sz="2000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-compose up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166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4529" y="277476"/>
            <a:ext cx="39148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sym typeface="Trebuchet MS"/>
              </a:rPr>
              <a:t>Docker Compose 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4578" y="1328733"/>
            <a:ext cx="103348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en-US" sz="2000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-compose up</a:t>
            </a:r>
            <a:r>
              <a:rPr lang="en-US" sz="2000" dirty="0" smtClean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000" b="1" dirty="0" smtClean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what happens inside</a:t>
            </a:r>
            <a:endParaRPr lang="en-US" sz="2000" b="1" dirty="0">
              <a:solidFill>
                <a:srgbClr val="25323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sz="20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57300" lvl="2" indent="-342900">
              <a:buSzPct val="7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Builds </a:t>
            </a:r>
            <a:r>
              <a:rPr lang="en-US" sz="20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images from </a:t>
            </a:r>
            <a:r>
              <a:rPr lang="en-US" sz="2000" dirty="0" err="1" smtClean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Dockerfiles</a:t>
            </a:r>
            <a:r>
              <a:rPr lang="en-US" sz="2000" dirty="0" smtClean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 ( optional in compose file )</a:t>
            </a:r>
          </a:p>
          <a:p>
            <a:pPr marL="1257300" lvl="2" indent="-342900">
              <a:buSzPct val="7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Pulls </a:t>
            </a:r>
            <a:r>
              <a:rPr lang="en-US" sz="20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images from </a:t>
            </a:r>
            <a:r>
              <a:rPr lang="en-US" sz="2000" dirty="0" smtClean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registries </a:t>
            </a:r>
            <a:r>
              <a:rPr lang="en-US" sz="20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( </a:t>
            </a:r>
            <a:r>
              <a:rPr lang="en-US" sz="2000" dirty="0" smtClean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optional in compose file )</a:t>
            </a:r>
          </a:p>
          <a:p>
            <a:pPr marL="1257300" lvl="2" indent="-342900">
              <a:buSzPct val="7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Creates </a:t>
            </a:r>
            <a:r>
              <a:rPr lang="en-US" sz="20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and starts </a:t>
            </a:r>
            <a:r>
              <a:rPr lang="en-US" sz="2000" dirty="0" smtClean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containers with the configuration</a:t>
            </a:r>
            <a:endParaRPr lang="en-US" sz="20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57300" lvl="2" indent="-342900">
              <a:buSzPct val="7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Streams </a:t>
            </a:r>
            <a:r>
              <a:rPr lang="en-US" sz="20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their </a:t>
            </a:r>
            <a:r>
              <a:rPr lang="en-US" sz="2000" dirty="0" smtClean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logs </a:t>
            </a:r>
            <a:endParaRPr lang="en-US" sz="20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With </a:t>
            </a:r>
            <a:r>
              <a:rPr lang="en-US" sz="2000" dirty="0" err="1" smtClean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en-US" sz="2000" dirty="0" smtClean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-compose </a:t>
            </a:r>
            <a:r>
              <a:rPr lang="en-US" sz="2000" dirty="0" smtClean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Make </a:t>
            </a:r>
            <a:r>
              <a:rPr lang="en-US" sz="20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your development environments:</a:t>
            </a:r>
          </a:p>
          <a:p>
            <a:endParaRPr lang="en-US" sz="20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57300" lvl="2" indent="-342900">
              <a:buSzPct val="7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Repeatable</a:t>
            </a:r>
          </a:p>
          <a:p>
            <a:pPr marL="1257300" lvl="2" indent="-342900">
              <a:buSzPct val="7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Isolated</a:t>
            </a:r>
          </a:p>
          <a:p>
            <a:pPr marL="1257300" lvl="2" indent="-342900">
              <a:buSzPct val="7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Fast</a:t>
            </a:r>
            <a:endParaRPr lang="en-US" sz="20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03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32347"/>
            <a:ext cx="54168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sym typeface="Trebuchet MS"/>
              </a:rPr>
              <a:t>Install Docker Compose 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719133"/>
            <a:ext cx="10454735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333333"/>
                </a:solidFill>
                <a:latin typeface="Menlo"/>
              </a:rPr>
              <a:t>On your Machine run below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333333"/>
              </a:solidFill>
              <a:latin typeface="Menlo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Menlo"/>
              </a:rPr>
              <a:t>curl </a:t>
            </a:r>
            <a:r>
              <a:rPr lang="en-US" altLang="en-US" dirty="0">
                <a:solidFill>
                  <a:srgbClr val="8B008B"/>
                </a:solidFill>
                <a:latin typeface="Menlo"/>
              </a:rPr>
              <a:t>-L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 https://</a:t>
            </a:r>
            <a:r>
              <a:rPr lang="en-US" altLang="en-US" dirty="0" smtClean="0">
                <a:solidFill>
                  <a:srgbClr val="333333"/>
                </a:solidFill>
                <a:latin typeface="Menlo"/>
              </a:rPr>
              <a:t>github.com/docker/compose/releases/download</a:t>
            </a:r>
            <a:r>
              <a:rPr lang="en-US" altLang="en-US" b="1" dirty="0" smtClean="0">
                <a:solidFill>
                  <a:srgbClr val="FF0000"/>
                </a:solidFill>
                <a:latin typeface="Menlo"/>
              </a:rPr>
              <a:t>/&lt;version&gt;/</a:t>
            </a:r>
            <a:r>
              <a:rPr lang="en-US" altLang="en-US" dirty="0" smtClean="0">
                <a:solidFill>
                  <a:srgbClr val="333333"/>
                </a:solidFill>
                <a:latin typeface="Menlo"/>
              </a:rPr>
              <a:t>docker-compose-</a:t>
            </a:r>
            <a:r>
              <a:rPr lang="en-US" altLang="en-US" dirty="0">
                <a:solidFill>
                  <a:srgbClr val="CD5555"/>
                </a:solidFill>
                <a:latin typeface="Menlo"/>
              </a:rPr>
              <a:t>`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uname </a:t>
            </a:r>
            <a:r>
              <a:rPr lang="en-US" altLang="en-US" dirty="0">
                <a:solidFill>
                  <a:srgbClr val="8B008B"/>
                </a:solidFill>
                <a:latin typeface="Menlo"/>
              </a:rPr>
              <a:t>-s</a:t>
            </a:r>
            <a:r>
              <a:rPr lang="en-US" altLang="en-US" dirty="0">
                <a:solidFill>
                  <a:srgbClr val="CD5555"/>
                </a:solidFill>
                <a:latin typeface="Menlo"/>
              </a:rPr>
              <a:t>`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-</a:t>
            </a:r>
            <a:r>
              <a:rPr lang="en-US" altLang="en-US" dirty="0">
                <a:solidFill>
                  <a:srgbClr val="CD5555"/>
                </a:solidFill>
                <a:latin typeface="Menlo"/>
              </a:rPr>
              <a:t>`</a:t>
            </a:r>
            <a:r>
              <a:rPr lang="en-US" altLang="en-US" dirty="0" err="1">
                <a:solidFill>
                  <a:srgbClr val="333333"/>
                </a:solidFill>
                <a:latin typeface="Menlo"/>
              </a:rPr>
              <a:t>uname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8B008B"/>
                </a:solidFill>
                <a:latin typeface="Menlo"/>
              </a:rPr>
              <a:t>-m</a:t>
            </a:r>
            <a:r>
              <a:rPr lang="en-US" altLang="en-US" dirty="0">
                <a:solidFill>
                  <a:srgbClr val="CD5555"/>
                </a:solidFill>
                <a:latin typeface="Menlo"/>
              </a:rPr>
              <a:t>`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8B008B"/>
                </a:solidFill>
                <a:latin typeface="Menlo"/>
              </a:rPr>
              <a:t>-o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 /</a:t>
            </a:r>
            <a:r>
              <a:rPr lang="en-US" altLang="en-US" dirty="0" err="1">
                <a:solidFill>
                  <a:srgbClr val="333333"/>
                </a:solidFill>
                <a:latin typeface="Menlo"/>
              </a:rPr>
              <a:t>usr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/local/bin/</a:t>
            </a:r>
            <a:r>
              <a:rPr lang="en-US" altLang="en-US" dirty="0" err="1">
                <a:solidFill>
                  <a:srgbClr val="333333"/>
                </a:solidFill>
                <a:latin typeface="Menlo"/>
              </a:rPr>
              <a:t>docker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-compose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	</a:t>
            </a:r>
            <a:r>
              <a:rPr lang="en-US" altLang="en-US" dirty="0" smtClean="0">
                <a:latin typeface="Arial" panose="020B0604020202020204" pitchFamily="34" charset="0"/>
              </a:rPr>
              <a:t>version = required version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lang="en-US" altLang="en-US" dirty="0" smtClean="0">
                <a:latin typeface="Arial" panose="020B0604020202020204" pitchFamily="34" charset="0"/>
              </a:rPr>
              <a:t>	    look </a:t>
            </a:r>
            <a:r>
              <a:rPr lang="en-US" altLang="en-US" dirty="0">
                <a:latin typeface="Arial" panose="020B0604020202020204" pitchFamily="34" charset="0"/>
                <a:hlinkClick r:id="rId2"/>
              </a:rPr>
              <a:t>https://</a:t>
            </a:r>
            <a:r>
              <a:rPr lang="en-US" altLang="en-US" dirty="0" smtClean="0">
                <a:latin typeface="Arial" panose="020B0604020202020204" pitchFamily="34" charset="0"/>
                <a:hlinkClick r:id="rId2"/>
              </a:rPr>
              <a:t>github.com/docker/compose/releases</a:t>
            </a:r>
            <a:r>
              <a:rPr lang="en-US" altLang="en-US" dirty="0" smtClean="0">
                <a:latin typeface="Arial" panose="020B0604020202020204" pitchFamily="34" charset="0"/>
              </a:rPr>
              <a:t> for available versions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7689" y="3529768"/>
            <a:ext cx="65" cy="26158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" y="2948089"/>
            <a:ext cx="12011378" cy="379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14" y="135906"/>
            <a:ext cx="87110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sym typeface="Trebuchet MS"/>
              </a:rPr>
              <a:t>Deploy Apps Using 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sym typeface="Trebuchet MS"/>
              </a:rPr>
              <a:t>docker-compose.yml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7689" y="3529768"/>
            <a:ext cx="65" cy="26158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1181" y="914400"/>
            <a:ext cx="9882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your Machine create a directory /home/</a:t>
            </a:r>
            <a:r>
              <a:rPr lang="en-US" dirty="0" err="1" smtClean="0"/>
              <a:t>docker</a:t>
            </a:r>
            <a:r>
              <a:rPr lang="en-US" dirty="0" smtClean="0"/>
              <a:t> &amp; create a file </a:t>
            </a:r>
            <a:r>
              <a:rPr lang="en-US" dirty="0" err="1" smtClean="0"/>
              <a:t>docker-compose.yml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mkdir</a:t>
            </a:r>
            <a:r>
              <a:rPr lang="en-US" dirty="0" smtClean="0"/>
              <a:t> –p /home/</a:t>
            </a:r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; cd /home/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touch </a:t>
            </a:r>
            <a:r>
              <a:rPr lang="en-US" dirty="0" err="1" smtClean="0"/>
              <a:t>docker-compose.yml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vi </a:t>
            </a:r>
            <a:r>
              <a:rPr lang="en-US" dirty="0" err="1" smtClean="0"/>
              <a:t>docker-compose.yml</a:t>
            </a:r>
            <a:r>
              <a:rPr lang="en-US" dirty="0" smtClean="0"/>
              <a:t> &amp; enter below then save the file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00" y="2308448"/>
            <a:ext cx="7560804" cy="386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8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7689" y="3529768"/>
            <a:ext cx="65" cy="26158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689" y="306360"/>
            <a:ext cx="988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 /home/</a:t>
            </a:r>
            <a:r>
              <a:rPr lang="en-US" dirty="0" err="1" smtClean="0"/>
              <a:t>docker</a:t>
            </a:r>
            <a:r>
              <a:rPr lang="en-US" dirty="0" smtClean="0"/>
              <a:t> folder create a html file called index.html &amp; enter any text in it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02" y="952690"/>
            <a:ext cx="11382375" cy="13057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1861" y="2478795"/>
            <a:ext cx="988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Let’s Run our Nginx container Using Docker Compose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02" y="3125126"/>
            <a:ext cx="11382375" cy="348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7689" y="3529768"/>
            <a:ext cx="65" cy="26158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385" y="308473"/>
            <a:ext cx="988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Access our </a:t>
            </a:r>
            <a:r>
              <a:rPr lang="en-US" dirty="0" err="1" smtClean="0"/>
              <a:t>WebServer</a:t>
            </a:r>
            <a:r>
              <a:rPr lang="en-US" dirty="0" smtClean="0"/>
              <a:t> using the Port &amp; check if it works. 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89" y="954805"/>
            <a:ext cx="8770378" cy="1281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9385" y="2147719"/>
            <a:ext cx="988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We Spin more Containers ? Yes We can</a:t>
            </a:r>
          </a:p>
          <a:p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85" y="2704662"/>
            <a:ext cx="11090299" cy="39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1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91" y="883068"/>
            <a:ext cx="10091265" cy="35926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992" y="324852"/>
            <a:ext cx="465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Docker Compose Down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4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ood Typ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1099</TotalTime>
  <Words>499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Bookman Old Style</vt:lpstr>
      <vt:lpstr>Century Gothic</vt:lpstr>
      <vt:lpstr>Courier New</vt:lpstr>
      <vt:lpstr>Menlo</vt:lpstr>
      <vt:lpstr>Trebuchet MS</vt:lpstr>
      <vt:lpstr>Wingdings</vt:lpstr>
      <vt:lpstr>Wood Type</vt:lpstr>
      <vt:lpstr>DOCKER COMPOSE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 Volumes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Automatic Data Processing, LLP.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Theegala, Nareshwar Reddy (ES)</dc:creator>
  <cp:lastModifiedBy>Theegala, Nareshwar Reddy (ES)</cp:lastModifiedBy>
  <cp:revision>103</cp:revision>
  <dcterms:created xsi:type="dcterms:W3CDTF">2018-02-04T04:18:34Z</dcterms:created>
  <dcterms:modified xsi:type="dcterms:W3CDTF">2018-03-26T11:11:53Z</dcterms:modified>
</cp:coreProperties>
</file>