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06EC1-6016-47EC-BC4A-D0C68494EF73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687C1-C7E7-4EE3-A174-133E28AFE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06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550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30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597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90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252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189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114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46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9745-2937-4036-9E33-BB1CC4AC67C2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83B7-1282-4788-80CE-5DB8675C3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7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9745-2937-4036-9E33-BB1CC4AC67C2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83B7-1282-4788-80CE-5DB8675C3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58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9745-2937-4036-9E33-BB1CC4AC67C2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83B7-1282-4788-80CE-5DB8675C3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326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23"/>
            <a:ext cx="10607040" cy="88639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141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9745-2937-4036-9E33-BB1CC4AC67C2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83B7-1282-4788-80CE-5DB8675C3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99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9745-2937-4036-9E33-BB1CC4AC67C2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83B7-1282-4788-80CE-5DB8675C3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98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9745-2937-4036-9E33-BB1CC4AC67C2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83B7-1282-4788-80CE-5DB8675C3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51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9745-2937-4036-9E33-BB1CC4AC67C2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83B7-1282-4788-80CE-5DB8675C3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03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9745-2937-4036-9E33-BB1CC4AC67C2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83B7-1282-4788-80CE-5DB8675C3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25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9745-2937-4036-9E33-BB1CC4AC67C2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83B7-1282-4788-80CE-5DB8675C3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78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9745-2937-4036-9E33-BB1CC4AC67C2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83B7-1282-4788-80CE-5DB8675C3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76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9745-2937-4036-9E33-BB1CC4AC67C2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83B7-1282-4788-80CE-5DB8675C3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43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59745-2937-4036-9E33-BB1CC4AC67C2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183B7-1282-4788-80CE-5DB8675C3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96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Syncing 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1" y="1228137"/>
            <a:ext cx="6172200" cy="468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4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– Step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18250"/>
            <a:ext cx="8922436" cy="264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588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– Step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884" y="1447800"/>
            <a:ext cx="903278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473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Step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47800"/>
            <a:ext cx="10917413" cy="40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670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Step 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24000"/>
            <a:ext cx="10682287" cy="415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492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Step </a:t>
            </a:r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4000"/>
            <a:ext cx="10590620" cy="418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617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Step </a:t>
            </a:r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066800"/>
            <a:ext cx="10844212" cy="494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576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Step </a:t>
            </a:r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24000"/>
            <a:ext cx="10844212" cy="413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455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Office PowerPoint</Application>
  <PresentationFormat>Widescreen</PresentationFormat>
  <Paragraphs>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游ゴシック</vt:lpstr>
      <vt:lpstr>Arial</vt:lpstr>
      <vt:lpstr>Calibri</vt:lpstr>
      <vt:lpstr>Calibri Light</vt:lpstr>
      <vt:lpstr>Office Theme</vt:lpstr>
      <vt:lpstr>Git – Syncing up</vt:lpstr>
      <vt:lpstr>Git – Step 1</vt:lpstr>
      <vt:lpstr>Git – Step 2</vt:lpstr>
      <vt:lpstr>Git – Step 3</vt:lpstr>
      <vt:lpstr>Git – Step 4</vt:lpstr>
      <vt:lpstr>Git – Step 5</vt:lpstr>
      <vt:lpstr>Git – Step 6</vt:lpstr>
      <vt:lpstr>Git – Step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– Syncing up</dc:title>
  <dc:creator>saikumar jayanti</dc:creator>
  <cp:lastModifiedBy>saikumar jayanti</cp:lastModifiedBy>
  <cp:revision>1</cp:revision>
  <dcterms:created xsi:type="dcterms:W3CDTF">2019-05-11T17:54:20Z</dcterms:created>
  <dcterms:modified xsi:type="dcterms:W3CDTF">2019-05-11T17:55:31Z</dcterms:modified>
</cp:coreProperties>
</file>