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7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8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3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7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1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7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97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5890-48E1-462E-B400-ED9FCEB69A8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1538-1C58-4374-A0EE-62676C58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34243" y="5879762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421591" y="292934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422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77518" y="2548680"/>
            <a:ext cx="111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Work in progress for next release i.e. </a:t>
            </a:r>
            <a:r>
              <a:rPr lang="en-US" sz="800" dirty="0" smtClean="0">
                <a:solidFill>
                  <a:srgbClr val="404040"/>
                </a:solidFill>
              </a:rPr>
              <a:t>1.3</a:t>
            </a:r>
            <a:endParaRPr lang="en-US" sz="800" dirty="0">
              <a:solidFill>
                <a:srgbClr val="404040"/>
              </a:solidFill>
            </a:endParaRPr>
          </a:p>
        </p:txBody>
      </p:sp>
      <p:cxnSp>
        <p:nvCxnSpPr>
          <p:cNvPr id="71" name="Straight Arrow Connector 70"/>
          <p:cNvCxnSpPr>
            <a:endCxn id="77" idx="0"/>
          </p:cNvCxnSpPr>
          <p:nvPr/>
        </p:nvCxnSpPr>
        <p:spPr>
          <a:xfrm>
            <a:off x="8037541" y="3122318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001867" y="5556245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8073351" y="4717472"/>
            <a:ext cx="23766" cy="838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32575" y="4705318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79151" y="4526972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64456" y="5854928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7550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472641" y="29081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0" name="Straight Arrow Connector 79"/>
          <p:cNvCxnSpPr>
            <a:endCxn id="82" idx="0"/>
          </p:cNvCxnSpPr>
          <p:nvPr/>
        </p:nvCxnSpPr>
        <p:spPr>
          <a:xfrm>
            <a:off x="9558098" y="3098653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53132" y="4681653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499708" y="4503307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31036" y="552039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9602520" y="4681625"/>
            <a:ext cx="23766" cy="838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93625" y="5819081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</a:t>
            </a:r>
            <a:endParaRPr lang="en-US" sz="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</p:spTree>
    <p:extLst>
      <p:ext uri="{BB962C8B-B14F-4D97-AF65-F5344CB8AC3E}">
        <p14:creationId xmlns:p14="http://schemas.microsoft.com/office/powerpoint/2010/main" val="28819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cxnSp>
        <p:nvCxnSpPr>
          <p:cNvPr id="55" name="Straight Arrow Connector 54"/>
          <p:cNvCxnSpPr>
            <a:endCxn id="56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54725" y="20809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125988" y="2252570"/>
            <a:ext cx="907707" cy="6755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cxnSp>
        <p:nvCxnSpPr>
          <p:cNvPr id="59" name="Straight Arrow Connector 58"/>
          <p:cNvCxnSpPr>
            <a:endCxn id="60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54725" y="20809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125988" y="2252570"/>
            <a:ext cx="907707" cy="6755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54725" y="20809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125988" y="2252570"/>
            <a:ext cx="907707" cy="6755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62141" y="5747206"/>
            <a:ext cx="1060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REL17.8B-PROD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54725" y="20809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125988" y="2252570"/>
            <a:ext cx="907707" cy="6755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62141" y="5747206"/>
            <a:ext cx="1060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REL17.8B-PROD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54725" y="20809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125988" y="2252570"/>
            <a:ext cx="907707" cy="6755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62141" y="5747206"/>
            <a:ext cx="1060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REL17.8B-PROD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421591" y="292934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Arrow Connector 66"/>
          <p:cNvCxnSpPr>
            <a:stCxn id="66" idx="0"/>
          </p:cNvCxnSpPr>
          <p:nvPr/>
        </p:nvCxnSpPr>
        <p:spPr>
          <a:xfrm flipH="1" flipV="1">
            <a:off x="7117327" y="2243520"/>
            <a:ext cx="399514" cy="6858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69319" y="2023768"/>
            <a:ext cx="95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End-of-life for </a:t>
            </a:r>
            <a:r>
              <a:rPr lang="en-US" sz="800" b="1" dirty="0" smtClean="0">
                <a:solidFill>
                  <a:srgbClr val="404040"/>
                </a:solidFill>
              </a:rPr>
              <a:t>feature1 </a:t>
            </a:r>
            <a:r>
              <a:rPr lang="en-US" sz="800" dirty="0" smtClean="0">
                <a:solidFill>
                  <a:srgbClr val="404040"/>
                </a:solidFill>
              </a:rPr>
              <a:t>branch</a:t>
            </a:r>
            <a:endParaRPr lang="en-US" sz="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34243" y="5879762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421591" y="292934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422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63026" y="2480968"/>
            <a:ext cx="111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Work in progress for next release i.e. </a:t>
            </a:r>
            <a:r>
              <a:rPr lang="en-US" sz="800" dirty="0" smtClean="0">
                <a:solidFill>
                  <a:srgbClr val="404040"/>
                </a:solidFill>
              </a:rPr>
              <a:t>1.2</a:t>
            </a:r>
            <a:endParaRPr lang="en-US" sz="800" dirty="0">
              <a:solidFill>
                <a:srgbClr val="404040"/>
              </a:solidFill>
            </a:endParaRPr>
          </a:p>
        </p:txBody>
      </p:sp>
      <p:cxnSp>
        <p:nvCxnSpPr>
          <p:cNvPr id="71" name="Straight Arrow Connector 70"/>
          <p:cNvCxnSpPr>
            <a:endCxn id="77" idx="0"/>
          </p:cNvCxnSpPr>
          <p:nvPr/>
        </p:nvCxnSpPr>
        <p:spPr>
          <a:xfrm>
            <a:off x="8037541" y="3122318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32575" y="4705318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79151" y="4526972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7723893" y="1290611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0" name="Straight Arrow Connector 79"/>
          <p:cNvCxnSpPr>
            <a:stCxn id="69" idx="0"/>
          </p:cNvCxnSpPr>
          <p:nvPr/>
        </p:nvCxnSpPr>
        <p:spPr>
          <a:xfrm flipH="1" flipV="1">
            <a:off x="7809855" y="1487481"/>
            <a:ext cx="227686" cy="14316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34243" y="5879762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421591" y="292934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422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1" name="Straight Arrow Connector 70"/>
          <p:cNvCxnSpPr>
            <a:endCxn id="77" idx="0"/>
          </p:cNvCxnSpPr>
          <p:nvPr/>
        </p:nvCxnSpPr>
        <p:spPr>
          <a:xfrm>
            <a:off x="8037541" y="3122318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001867" y="5556245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8073351" y="4717472"/>
            <a:ext cx="23766" cy="838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32575" y="4705318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79151" y="4526972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64456" y="5854928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23893" y="1290611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7809855" y="1487481"/>
            <a:ext cx="227686" cy="14316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28530" y="127666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46" idx="0"/>
            <a:endCxn id="55" idx="3"/>
          </p:cNvCxnSpPr>
          <p:nvPr/>
        </p:nvCxnSpPr>
        <p:spPr>
          <a:xfrm flipV="1">
            <a:off x="6074916" y="1439264"/>
            <a:ext cx="1181512" cy="1479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34243" y="5879762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421591" y="292934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422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77518" y="2548680"/>
            <a:ext cx="111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Work in progress for next release i.e. </a:t>
            </a:r>
            <a:r>
              <a:rPr lang="en-US" sz="800" dirty="0" smtClean="0">
                <a:solidFill>
                  <a:srgbClr val="404040"/>
                </a:solidFill>
              </a:rPr>
              <a:t>1.3</a:t>
            </a:r>
            <a:endParaRPr lang="en-US" sz="800" dirty="0">
              <a:solidFill>
                <a:srgbClr val="404040"/>
              </a:solidFill>
            </a:endParaRPr>
          </a:p>
        </p:txBody>
      </p:sp>
      <p:cxnSp>
        <p:nvCxnSpPr>
          <p:cNvPr id="71" name="Straight Arrow Connector 70"/>
          <p:cNvCxnSpPr>
            <a:endCxn id="77" idx="0"/>
          </p:cNvCxnSpPr>
          <p:nvPr/>
        </p:nvCxnSpPr>
        <p:spPr>
          <a:xfrm>
            <a:off x="8037541" y="3122318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001867" y="5556245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8073351" y="4717472"/>
            <a:ext cx="23766" cy="838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32575" y="4705318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79151" y="4526972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64456" y="5854928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7550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472641" y="29081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2" name="Straight Arrow Connector 71"/>
          <p:cNvCxnSpPr>
            <a:stCxn id="67" idx="1"/>
            <a:endCxn id="79" idx="4"/>
          </p:cNvCxnSpPr>
          <p:nvPr/>
        </p:nvCxnSpPr>
        <p:spPr>
          <a:xfrm flipH="1" flipV="1">
            <a:off x="8192367" y="1475834"/>
            <a:ext cx="590622" cy="147118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640791" y="1243810"/>
            <a:ext cx="95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End-of-life for </a:t>
            </a:r>
            <a:r>
              <a:rPr lang="en-US" sz="800" b="1" dirty="0" smtClean="0">
                <a:solidFill>
                  <a:srgbClr val="404040"/>
                </a:solidFill>
              </a:rPr>
              <a:t>feature2 </a:t>
            </a:r>
            <a:r>
              <a:rPr lang="en-US" sz="800" dirty="0" smtClean="0">
                <a:solidFill>
                  <a:srgbClr val="404040"/>
                </a:solidFill>
              </a:rPr>
              <a:t>branch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097117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723893" y="1290611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7809855" y="1487481"/>
            <a:ext cx="227686" cy="14316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34243" y="5879762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421591" y="292934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422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77518" y="2548680"/>
            <a:ext cx="111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Work in progress for next release i.e. </a:t>
            </a:r>
            <a:r>
              <a:rPr lang="en-US" sz="800" dirty="0" smtClean="0">
                <a:solidFill>
                  <a:srgbClr val="404040"/>
                </a:solidFill>
              </a:rPr>
              <a:t>1.3</a:t>
            </a:r>
            <a:endParaRPr lang="en-US" sz="800" dirty="0">
              <a:solidFill>
                <a:srgbClr val="404040"/>
              </a:solidFill>
            </a:endParaRPr>
          </a:p>
        </p:txBody>
      </p:sp>
      <p:cxnSp>
        <p:nvCxnSpPr>
          <p:cNvPr id="71" name="Straight Arrow Connector 70"/>
          <p:cNvCxnSpPr>
            <a:endCxn id="77" idx="0"/>
          </p:cNvCxnSpPr>
          <p:nvPr/>
        </p:nvCxnSpPr>
        <p:spPr>
          <a:xfrm>
            <a:off x="8037541" y="3122318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001867" y="5556245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8073351" y="4717472"/>
            <a:ext cx="23766" cy="838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32575" y="4705318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79151" y="4526972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64456" y="5854928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7550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472641" y="29081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0" name="Straight Arrow Connector 79"/>
          <p:cNvCxnSpPr>
            <a:endCxn id="82" idx="0"/>
          </p:cNvCxnSpPr>
          <p:nvPr/>
        </p:nvCxnSpPr>
        <p:spPr>
          <a:xfrm>
            <a:off x="9558098" y="3098653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53132" y="4681653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499708" y="4503307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95127" y="5121551"/>
            <a:ext cx="8393464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34748" y="503381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V="1">
            <a:off x="2500341" y="5196417"/>
            <a:ext cx="2362305" cy="4533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100" y="49212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hotfix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842" y="5312051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1.0.1_GA</a:t>
            </a:r>
          </a:p>
        </p:txBody>
      </p:sp>
      <p:sp>
        <p:nvSpPr>
          <p:cNvPr id="46" name="Oval 45"/>
          <p:cNvSpPr/>
          <p:nvPr/>
        </p:nvSpPr>
        <p:spPr>
          <a:xfrm>
            <a:off x="5979666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flipV="1">
            <a:off x="4997350" y="3081720"/>
            <a:ext cx="1010214" cy="1979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 flipV="1">
            <a:off x="4990999" y="4671650"/>
            <a:ext cx="609492" cy="401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997350" y="5196417"/>
            <a:ext cx="352173" cy="385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1625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72593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326484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6578" y="4828429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1.1_GA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9385" y="4806576"/>
            <a:ext cx="743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1.1_UAT</a:t>
            </a:r>
          </a:p>
        </p:txBody>
      </p:sp>
      <p:sp>
        <p:nvSpPr>
          <p:cNvPr id="60" name="Oval 59"/>
          <p:cNvSpPr/>
          <p:nvPr/>
        </p:nvSpPr>
        <p:spPr>
          <a:xfrm>
            <a:off x="641488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Straight Arrow Connector 60"/>
          <p:cNvCxnSpPr>
            <a:stCxn id="57" idx="4"/>
            <a:endCxn id="60" idx="0"/>
          </p:cNvCxnSpPr>
          <p:nvPr/>
        </p:nvCxnSpPr>
        <p:spPr>
          <a:xfrm>
            <a:off x="6421734" y="4699548"/>
            <a:ext cx="88397" cy="854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34243" y="5879762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2468" y="5854928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1.0.1</a:t>
            </a:r>
          </a:p>
        </p:txBody>
      </p:sp>
      <p:sp>
        <p:nvSpPr>
          <p:cNvPr id="64" name="Oval 63"/>
          <p:cNvSpPr/>
          <p:nvPr/>
        </p:nvSpPr>
        <p:spPr>
          <a:xfrm>
            <a:off x="6675103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>
          <a:xfrm flipV="1">
            <a:off x="6443789" y="3109618"/>
            <a:ext cx="326564" cy="14061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421591" y="292934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422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77518" y="2548680"/>
            <a:ext cx="111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04040"/>
                </a:solidFill>
              </a:rPr>
              <a:t>Work in progress for next release i.e. </a:t>
            </a:r>
            <a:r>
              <a:rPr lang="en-US" sz="800" dirty="0" smtClean="0">
                <a:solidFill>
                  <a:srgbClr val="404040"/>
                </a:solidFill>
              </a:rPr>
              <a:t>1.3</a:t>
            </a:r>
            <a:endParaRPr lang="en-US" sz="800" dirty="0">
              <a:solidFill>
                <a:srgbClr val="404040"/>
              </a:solidFill>
            </a:endParaRPr>
          </a:p>
        </p:txBody>
      </p:sp>
      <p:cxnSp>
        <p:nvCxnSpPr>
          <p:cNvPr id="71" name="Straight Arrow Connector 70"/>
          <p:cNvCxnSpPr>
            <a:endCxn id="77" idx="0"/>
          </p:cNvCxnSpPr>
          <p:nvPr/>
        </p:nvCxnSpPr>
        <p:spPr>
          <a:xfrm>
            <a:off x="8037541" y="3122318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001867" y="5556245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8073351" y="4717472"/>
            <a:ext cx="23766" cy="838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32575" y="4705318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79151" y="4526972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64456" y="5854928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1.2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75509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472641" y="29081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0" name="Straight Arrow Connector 79"/>
          <p:cNvCxnSpPr>
            <a:endCxn id="82" idx="0"/>
          </p:cNvCxnSpPr>
          <p:nvPr/>
        </p:nvCxnSpPr>
        <p:spPr>
          <a:xfrm>
            <a:off x="9558098" y="3098653"/>
            <a:ext cx="36860" cy="1404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53132" y="4681653"/>
            <a:ext cx="8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1.3-DEV</a:t>
            </a:r>
            <a:endParaRPr lang="en-US" sz="800" dirty="0">
              <a:solidFill>
                <a:srgbClr val="404040"/>
              </a:solidFill>
            </a:endParaRPr>
          </a:p>
          <a:p>
            <a:pPr algn="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</a:t>
            </a:r>
            <a:r>
              <a:rPr lang="en-US" sz="800" dirty="0" smtClean="0">
                <a:solidFill>
                  <a:srgbClr val="404040"/>
                </a:solidFill>
              </a:rPr>
              <a:t>-UAT</a:t>
            </a:r>
            <a:endParaRPr lang="en-US" sz="800" dirty="0" smtClean="0">
              <a:solidFill>
                <a:srgbClr val="404040"/>
              </a:solidFill>
            </a:endParaRPr>
          </a:p>
          <a:p>
            <a:pPr algn="r"/>
            <a:r>
              <a:rPr lang="en-US" sz="800" dirty="0" smtClean="0">
                <a:solidFill>
                  <a:srgbClr val="404040"/>
                </a:solidFill>
              </a:rPr>
              <a:t> </a:t>
            </a:r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1.3-GA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499708" y="4503307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31036" y="552039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9602520" y="4681625"/>
            <a:ext cx="23766" cy="838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93625" y="5819081"/>
            <a:ext cx="508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1.3</a:t>
            </a:r>
            <a:endParaRPr lang="en-US" sz="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9699" y="4822764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</p:spTree>
    <p:extLst>
      <p:ext uri="{BB962C8B-B14F-4D97-AF65-F5344CB8AC3E}">
        <p14:creationId xmlns:p14="http://schemas.microsoft.com/office/powerpoint/2010/main" val="30218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66498" y="3258340"/>
            <a:ext cx="2578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Bugfixes</a:t>
            </a:r>
            <a:r>
              <a:rPr lang="en-US" sz="800" dirty="0" smtClean="0">
                <a:solidFill>
                  <a:srgbClr val="404040"/>
                </a:solidFill>
              </a:rPr>
              <a:t> from release branch are continuously merged back to develop</a:t>
            </a:r>
            <a:endParaRPr lang="en-US" sz="800" dirty="0">
              <a:solidFill>
                <a:srgbClr val="40404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9699" y="4822764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</p:spTree>
    <p:extLst>
      <p:ext uri="{BB962C8B-B14F-4D97-AF65-F5344CB8AC3E}">
        <p14:creationId xmlns:p14="http://schemas.microsoft.com/office/powerpoint/2010/main" val="30745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06591" y="5649768"/>
            <a:ext cx="838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9841" y="5554518"/>
            <a:ext cx="190500" cy="19050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751" y="5840268"/>
            <a:ext cx="50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591" y="3014368"/>
            <a:ext cx="838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2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>
            <a:endCxn id="8" idx="4"/>
          </p:cNvCxnSpPr>
          <p:nvPr/>
        </p:nvCxnSpPr>
        <p:spPr>
          <a:xfrm flipV="1">
            <a:off x="2405091" y="3109618"/>
            <a:ext cx="812800" cy="24449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791" y="5489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master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91" y="28619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develop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1591" y="2164688"/>
            <a:ext cx="3733800" cy="23096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73491" y="210142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7128" y="209253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3217891" y="2264025"/>
            <a:ext cx="383498" cy="655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700" y="1896252"/>
            <a:ext cx="14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eature_ab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77689" y="1372692"/>
            <a:ext cx="5063102" cy="1578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48632" y="128040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3217891" y="1443005"/>
            <a:ext cx="358639" cy="1476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40291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93" y="1219769"/>
            <a:ext cx="13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04040"/>
                </a:solidFill>
              </a:rPr>
              <a:t>f</a:t>
            </a:r>
            <a:r>
              <a:rPr lang="en-US" dirty="0" err="1" smtClean="0">
                <a:solidFill>
                  <a:srgbClr val="404040"/>
                </a:solidFill>
              </a:rPr>
              <a:t>eature_cd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354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3587750" y="3109618"/>
            <a:ext cx="442941" cy="13773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5127" y="4604298"/>
            <a:ext cx="839346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868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4040"/>
                </a:solidFill>
              </a:rPr>
              <a:t>release_br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9605" y="4514942"/>
            <a:ext cx="190500" cy="1905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61052" y="1277442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3055" y="2081953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9389" y="292816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>
            <a:stCxn id="29" idx="7"/>
            <a:endCxn id="28" idx="3"/>
          </p:cNvCxnSpPr>
          <p:nvPr/>
        </p:nvCxnSpPr>
        <p:spPr>
          <a:xfrm flipV="1">
            <a:off x="4851991" y="2244555"/>
            <a:ext cx="768962" cy="7115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7"/>
            <a:endCxn id="27" idx="3"/>
          </p:cNvCxnSpPr>
          <p:nvPr/>
        </p:nvCxnSpPr>
        <p:spPr>
          <a:xfrm flipV="1">
            <a:off x="4851991" y="1440044"/>
            <a:ext cx="836959" cy="15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342" y="4803867"/>
            <a:ext cx="75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404040"/>
                </a:solidFill>
              </a:rPr>
              <a:t>Rel</a:t>
            </a:r>
            <a:r>
              <a:rPr lang="en-US" sz="800" dirty="0" smtClean="0">
                <a:solidFill>
                  <a:srgbClr val="404040"/>
                </a:solidFill>
              </a:rPr>
              <a:t> 1.1_DEV</a:t>
            </a:r>
          </a:p>
        </p:txBody>
      </p:sp>
      <p:sp>
        <p:nvSpPr>
          <p:cNvPr id="34" name="Oval 33"/>
          <p:cNvSpPr/>
          <p:nvPr/>
        </p:nvSpPr>
        <p:spPr>
          <a:xfrm>
            <a:off x="4471248" y="4509048"/>
            <a:ext cx="190500" cy="19050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35641" y="2919118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34" idx="7"/>
            <a:endCxn id="35" idx="4"/>
          </p:cNvCxnSpPr>
          <p:nvPr/>
        </p:nvCxnSpPr>
        <p:spPr>
          <a:xfrm flipV="1">
            <a:off x="4633850" y="3109618"/>
            <a:ext cx="997041" cy="14273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26484" y="207508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98243" y="2257254"/>
            <a:ext cx="710110" cy="702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47205" y="1285334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5630891" y="1447936"/>
            <a:ext cx="1044212" cy="14838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426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saikumar jayanti</dc:creator>
  <cp:lastModifiedBy>saikumar jayanti</cp:lastModifiedBy>
  <cp:revision>4</cp:revision>
  <dcterms:created xsi:type="dcterms:W3CDTF">2019-05-17T16:49:02Z</dcterms:created>
  <dcterms:modified xsi:type="dcterms:W3CDTF">2019-05-17T17:14:57Z</dcterms:modified>
</cp:coreProperties>
</file>