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3" r:id="rId3"/>
    <p:sldId id="264" r:id="rId4"/>
    <p:sldId id="266" r:id="rId5"/>
    <p:sldId id="267" r:id="rId6"/>
    <p:sldId id="268" r:id="rId7"/>
    <p:sldId id="269" r:id="rId8"/>
    <p:sldId id="272" r:id="rId9"/>
    <p:sldId id="273" r:id="rId10"/>
    <p:sldId id="275" r:id="rId11"/>
    <p:sldId id="274" r:id="rId12"/>
    <p:sldId id="276" r:id="rId13"/>
    <p:sldId id="277" r:id="rId14"/>
    <p:sldId id="278" r:id="rId15"/>
    <p:sldId id="279" r:id="rId16"/>
    <p:sldId id="280" r:id="rId17"/>
    <p:sldId id="281" r:id="rId18"/>
    <p:sldId id="282" r:id="rId19"/>
    <p:sldId id="283" r:id="rId20"/>
    <p:sldId id="284" r:id="rId21"/>
    <p:sldId id="285"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Ref idx="1002">
        <a:schemeClr val="bg2"/>
      </p:bgRef>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63700" cy="6858000"/>
          </a:xfrm>
          <a:prstGeom prst="rect">
            <a:avLst/>
          </a:prstGeom>
          <a:effectLst>
            <a:innerShdw blurRad="63500" dist="50800">
              <a:prstClr val="black">
                <a:alpha val="50000"/>
              </a:prstClr>
            </a:innerShdw>
          </a:effectLst>
        </p:spPr>
      </p:pic>
      <p:sp>
        <p:nvSpPr>
          <p:cNvPr id="12" name="Title 11"/>
          <p:cNvSpPr>
            <a:spLocks noGrp="1"/>
          </p:cNvSpPr>
          <p:nvPr>
            <p:ph type="ctrTitle"/>
          </p:nvPr>
        </p:nvSpPr>
        <p:spPr>
          <a:xfrm>
            <a:off x="1917503" y="533400"/>
            <a:ext cx="9378854" cy="2868168"/>
          </a:xfrm>
        </p:spPr>
        <p:txBody>
          <a:bodyPr lIns="45720" tIns="0" rIns="45720">
            <a:noAutofit/>
          </a:bodyPr>
          <a:lstStyle>
            <a:lvl1pPr algn="r">
              <a:defRPr sz="4200" b="1"/>
            </a:lvl1pPr>
            <a:extLst/>
          </a:lstStyle>
          <a:p>
            <a:r>
              <a:rPr kumimoji="0" lang="en-US"/>
              <a:t>Click to edit Master title style</a:t>
            </a:r>
            <a:endParaRPr kumimoji="0" lang="en-US" dirty="0"/>
          </a:p>
        </p:txBody>
      </p:sp>
      <p:sp>
        <p:nvSpPr>
          <p:cNvPr id="25" name="Subtitle 24"/>
          <p:cNvSpPr>
            <a:spLocks noGrp="1"/>
          </p:cNvSpPr>
          <p:nvPr>
            <p:ph type="subTitle" idx="1"/>
          </p:nvPr>
        </p:nvSpPr>
        <p:spPr>
          <a:xfrm>
            <a:off x="1896211" y="3539864"/>
            <a:ext cx="9396082"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9" name="Straight Connector 8"/>
          <p:cNvSpPr>
            <a:spLocks noChangeShapeType="1"/>
          </p:cNvSpPr>
          <p:nvPr/>
        </p:nvSpPr>
        <p:spPr bwMode="auto">
          <a:xfrm rot="16200000">
            <a:off x="-1767154"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sz="1800"/>
          </a:p>
        </p:txBody>
      </p:sp>
      <p:sp>
        <p:nvSpPr>
          <p:cNvPr id="18" name="Footer Placeholder 17"/>
          <p:cNvSpPr>
            <a:spLocks noGrp="1"/>
          </p:cNvSpPr>
          <p:nvPr>
            <p:ph type="ftr" sz="quarter" idx="11"/>
          </p:nvPr>
        </p:nvSpPr>
        <p:spPr>
          <a:xfrm>
            <a:off x="1917503" y="6354773"/>
            <a:ext cx="3903629" cy="228600"/>
          </a:xfrm>
        </p:spPr>
        <p:txBody>
          <a:bodyPr/>
          <a:lstStyle>
            <a:lvl1pPr>
              <a:defRPr lang="en-US" dirty="0">
                <a:solidFill>
                  <a:srgbClr val="FFFFFF"/>
                </a:solidFill>
              </a:defRPr>
            </a:lvl1pPr>
            <a:extLst/>
          </a:lstStyle>
          <a:p>
            <a:endParaRPr lang="en-US" dirty="0"/>
          </a:p>
        </p:txBody>
      </p:sp>
      <p:sp>
        <p:nvSpPr>
          <p:cNvPr id="31" name="Date Placeholder 30"/>
          <p:cNvSpPr>
            <a:spLocks noGrp="1"/>
          </p:cNvSpPr>
          <p:nvPr>
            <p:ph type="dt" sz="half" idx="10"/>
          </p:nvPr>
        </p:nvSpPr>
        <p:spPr>
          <a:xfrm>
            <a:off x="6829512" y="6354773"/>
            <a:ext cx="2669952" cy="226902"/>
          </a:xfrm>
        </p:spPr>
        <p:txBody>
          <a:bodyPr/>
          <a:lstStyle>
            <a:lvl1pPr>
              <a:defRPr lang="en-US" smtClean="0">
                <a:solidFill>
                  <a:srgbClr val="FFFFFF"/>
                </a:solidFill>
              </a:defRPr>
            </a:lvl1pPr>
            <a:extLst/>
          </a:lstStyle>
          <a:p>
            <a:fld id="{7B621081-53EA-4545-A82E-F099CAD892AE}" type="datetimeFigureOut">
              <a:rPr lang="en-US" smtClean="0"/>
              <a:t>7/18/2022</a:t>
            </a:fld>
            <a:endParaRPr lang="en-US"/>
          </a:p>
        </p:txBody>
      </p:sp>
      <p:sp>
        <p:nvSpPr>
          <p:cNvPr id="29" name="Slide Number Placeholder 28"/>
          <p:cNvSpPr>
            <a:spLocks noGrp="1"/>
          </p:cNvSpPr>
          <p:nvPr>
            <p:ph type="sldNum" sz="quarter" idx="12"/>
          </p:nvPr>
        </p:nvSpPr>
        <p:spPr>
          <a:xfrm>
            <a:off x="10507845" y="6353075"/>
            <a:ext cx="784448" cy="228600"/>
          </a:xfrm>
        </p:spPr>
        <p:txBody>
          <a:bodyPr/>
          <a:lstStyle>
            <a:lvl1pPr>
              <a:defRPr lang="en-US" smtClean="0">
                <a:solidFill>
                  <a:srgbClr val="FFFFFF"/>
                </a:solidFill>
              </a:defRPr>
            </a:lvl1pPr>
            <a:extLst/>
          </a:lstStyle>
          <a:p>
            <a:fld id="{40A5146F-7E80-4C81-B445-3940FBA44A78}" type="slidenum">
              <a:rPr lang="en-US" smtClean="0"/>
              <a:t>‹#›</a:t>
            </a:fld>
            <a:endParaRPr lang="en-US"/>
          </a:p>
        </p:txBody>
      </p:sp>
    </p:spTree>
    <p:extLst>
      <p:ext uri="{BB962C8B-B14F-4D97-AF65-F5344CB8AC3E}">
        <p14:creationId xmlns:p14="http://schemas.microsoft.com/office/powerpoint/2010/main" val="993180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hasCustomPrompt="1"/>
          </p:nvPr>
        </p:nvSpPr>
        <p:spPr/>
        <p:txBody>
          <a:bodyPr vert="eaVert"/>
          <a:lstStyle>
            <a:lvl1pPr>
              <a:defRPr baseline="0"/>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5071"/>
            <a:ext cx="4876800" cy="228600"/>
          </a:xfrm>
        </p:spPr>
        <p:txBody>
          <a:bodyPr/>
          <a:lstStyle/>
          <a:p>
            <a:endParaRPr lang="en-US"/>
          </a:p>
        </p:txBody>
      </p:sp>
      <p:sp>
        <p:nvSpPr>
          <p:cNvPr id="4" name="Date Placeholder 3"/>
          <p:cNvSpPr>
            <a:spLocks noGrp="1"/>
          </p:cNvSpPr>
          <p:nvPr>
            <p:ph type="dt" sz="half" idx="10"/>
          </p:nvPr>
        </p:nvSpPr>
        <p:spPr>
          <a:xfrm>
            <a:off x="5661248" y="6375071"/>
            <a:ext cx="2669952" cy="226902"/>
          </a:xfrm>
        </p:spPr>
        <p:txBody>
          <a:bodyPr/>
          <a:lstStyle/>
          <a:p>
            <a:fld id="{7B621081-53EA-4545-A82E-F099CAD892AE}" type="datetimeFigureOut">
              <a:rPr lang="en-US" smtClean="0"/>
              <a:t>7/18/2022</a:t>
            </a:fld>
            <a:endParaRPr lang="en-US"/>
          </a:p>
        </p:txBody>
      </p:sp>
      <p:sp>
        <p:nvSpPr>
          <p:cNvPr id="6" name="Slide Number Placeholder 5"/>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4208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2752" y="274956"/>
            <a:ext cx="2032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hasCustomPrompt="1"/>
          </p:nvPr>
        </p:nvSpPr>
        <p:spPr>
          <a:xfrm>
            <a:off x="609600" y="274643"/>
            <a:ext cx="7671552" cy="5851525"/>
          </a:xfrm>
        </p:spPr>
        <p:txBody>
          <a:bodyPr vert="eaVert"/>
          <a:lstStyle>
            <a:lvl1pPr>
              <a:defRPr baseline="0"/>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3373"/>
            <a:ext cx="4876800" cy="228600"/>
          </a:xfrm>
        </p:spPr>
        <p:txBody>
          <a:bodyPr/>
          <a:lstStyle/>
          <a:p>
            <a:endParaRPr lang="en-US"/>
          </a:p>
        </p:txBody>
      </p:sp>
      <p:sp>
        <p:nvSpPr>
          <p:cNvPr id="4" name="Date Placeholder 3"/>
          <p:cNvSpPr>
            <a:spLocks noGrp="1"/>
          </p:cNvSpPr>
          <p:nvPr>
            <p:ph type="dt" sz="half" idx="10"/>
          </p:nvPr>
        </p:nvSpPr>
        <p:spPr>
          <a:xfrm>
            <a:off x="5657088" y="6375071"/>
            <a:ext cx="2669952" cy="226902"/>
          </a:xfrm>
        </p:spPr>
        <p:txBody>
          <a:bodyPr/>
          <a:lstStyle/>
          <a:p>
            <a:fld id="{7B621081-53EA-4545-A82E-F099CAD892AE}" type="datetimeFigureOut">
              <a:rPr lang="en-US" smtClean="0"/>
              <a:t>7/18/2022</a:t>
            </a:fld>
            <a:endParaRPr lang="en-US"/>
          </a:p>
        </p:txBody>
      </p:sp>
      <p:sp>
        <p:nvSpPr>
          <p:cNvPr id="6" name="Slide Number Placeholder 5"/>
          <p:cNvSpPr>
            <a:spLocks noGrp="1"/>
          </p:cNvSpPr>
          <p:nvPr>
            <p:ph type="sldNum" sz="quarter" idx="12"/>
          </p:nvPr>
        </p:nvSpPr>
        <p:spPr>
          <a:xfrm>
            <a:off x="8339328" y="6370325"/>
            <a:ext cx="784448" cy="228600"/>
          </a:xfrm>
        </p:spPr>
        <p:txBody>
          <a:bodyPr/>
          <a:lstStyle>
            <a:lvl1pPr>
              <a:defRPr>
                <a:solidFill>
                  <a:schemeClr val="tx2"/>
                </a:solidFill>
              </a:defRPr>
            </a:lvl1pPr>
            <a:extLst/>
          </a:lstStyle>
          <a:p>
            <a:fld id="{40A5146F-7E80-4C81-B445-3940FBA44A78}" type="slidenum">
              <a:rPr lang="en-US" smtClean="0"/>
              <a:t>‹#›</a:t>
            </a:fld>
            <a:endParaRPr lang="en-US"/>
          </a:p>
        </p:txBody>
      </p:sp>
    </p:spTree>
    <p:extLst>
      <p:ext uri="{BB962C8B-B14F-4D97-AF65-F5344CB8AC3E}">
        <p14:creationId xmlns:p14="http://schemas.microsoft.com/office/powerpoint/2010/main" val="397349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hasCustomPrompt="1"/>
          </p:nvPr>
        </p:nvSpPr>
        <p:spPr/>
        <p:txBody>
          <a:bodyPr/>
          <a:lstStyle>
            <a:lvl1pP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5071"/>
            <a:ext cx="4876800" cy="228600"/>
          </a:xfrm>
        </p:spPr>
        <p:txBody>
          <a:bodyPr/>
          <a:lstStyle/>
          <a:p>
            <a:endParaRPr lang="en-US"/>
          </a:p>
        </p:txBody>
      </p:sp>
      <p:sp>
        <p:nvSpPr>
          <p:cNvPr id="4" name="Date Placeholder 3"/>
          <p:cNvSpPr>
            <a:spLocks noGrp="1"/>
          </p:cNvSpPr>
          <p:nvPr>
            <p:ph type="dt" sz="half" idx="10"/>
          </p:nvPr>
        </p:nvSpPr>
        <p:spPr>
          <a:xfrm>
            <a:off x="5661248" y="6375071"/>
            <a:ext cx="2669952" cy="226902"/>
          </a:xfrm>
        </p:spPr>
        <p:txBody>
          <a:bodyPr/>
          <a:lstStyle/>
          <a:p>
            <a:fld id="{7B621081-53EA-4545-A82E-F099CAD892AE}" type="datetimeFigureOut">
              <a:rPr lang="en-US" smtClean="0"/>
              <a:t>7/18/2022</a:t>
            </a:fld>
            <a:endParaRPr lang="en-US"/>
          </a:p>
        </p:txBody>
      </p:sp>
      <p:sp>
        <p:nvSpPr>
          <p:cNvPr id="6" name="Slide Number Placeholder 5"/>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85915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hasCustomPrompt="1"/>
          </p:nvPr>
        </p:nvSpPr>
        <p:spPr>
          <a:xfrm>
            <a:off x="1422400" y="1905001"/>
            <a:ext cx="8340651" cy="743507"/>
          </a:xfrm>
        </p:spPr>
        <p:txBody>
          <a:bodyPr anchor="b"/>
          <a:lstStyle>
            <a:lvl1pPr marL="0" indent="0" algn="r">
              <a:buNone/>
              <a:defRPr sz="2000" baseline="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dirty="0"/>
              <a:t>Click to edit Master text styles</a:t>
            </a:r>
          </a:p>
        </p:txBody>
      </p:sp>
      <p:sp>
        <p:nvSpPr>
          <p:cNvPr id="5" name="Footer Placeholder 4"/>
          <p:cNvSpPr>
            <a:spLocks noGrp="1"/>
          </p:cNvSpPr>
          <p:nvPr>
            <p:ph type="ftr" sz="quarter" idx="11"/>
          </p:nvPr>
        </p:nvSpPr>
        <p:spPr>
          <a:xfrm>
            <a:off x="2313811" y="6374023"/>
            <a:ext cx="3860800" cy="228600"/>
          </a:xfrm>
        </p:spPr>
        <p:txBody>
          <a:bodyPr bIns="0" anchor="b"/>
          <a:lstStyle>
            <a:lvl1pPr>
              <a:defRPr>
                <a:solidFill>
                  <a:schemeClr val="tx2"/>
                </a:solidFill>
              </a:defRPr>
            </a:lvl1pPr>
            <a:extLst/>
          </a:lstStyle>
          <a:p>
            <a:endParaRPr lang="en-US"/>
          </a:p>
        </p:txBody>
      </p:sp>
      <p:sp>
        <p:nvSpPr>
          <p:cNvPr id="4" name="Date Placeholder 3"/>
          <p:cNvSpPr>
            <a:spLocks noGrp="1"/>
          </p:cNvSpPr>
          <p:nvPr>
            <p:ph type="dt" sz="half" idx="10"/>
          </p:nvPr>
        </p:nvSpPr>
        <p:spPr>
          <a:xfrm>
            <a:off x="6298984" y="6374023"/>
            <a:ext cx="2669952" cy="226902"/>
          </a:xfrm>
        </p:spPr>
        <p:txBody>
          <a:bodyPr bIns="0" anchor="b"/>
          <a:lstStyle>
            <a:lvl1pPr>
              <a:defRPr>
                <a:solidFill>
                  <a:schemeClr val="tx2"/>
                </a:solidFill>
              </a:defRPr>
            </a:lvl1pPr>
            <a:extLst/>
          </a:lstStyle>
          <a:p>
            <a:fld id="{7B621081-53EA-4545-A82E-F099CAD892AE}" type="datetimeFigureOut">
              <a:rPr lang="en-US" smtClean="0"/>
              <a:t>7/18/2022</a:t>
            </a:fld>
            <a:endParaRPr lang="en-US"/>
          </a:p>
        </p:txBody>
      </p:sp>
      <p:sp>
        <p:nvSpPr>
          <p:cNvPr id="6" name="Slide Number Placeholder 5"/>
          <p:cNvSpPr>
            <a:spLocks noGrp="1"/>
          </p:cNvSpPr>
          <p:nvPr>
            <p:ph type="sldNum" sz="quarter" idx="12"/>
          </p:nvPr>
        </p:nvSpPr>
        <p:spPr>
          <a:xfrm>
            <a:off x="8978603" y="6372325"/>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35162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Content Placeholder 2"/>
          <p:cNvSpPr>
            <a:spLocks noGrp="1"/>
          </p:cNvSpPr>
          <p:nvPr>
            <p:ph sz="half" idx="1" hasCustomPrompt="1"/>
          </p:nvPr>
        </p:nvSpPr>
        <p:spPr>
          <a:xfrm>
            <a:off x="609600" y="1600201"/>
            <a:ext cx="4693920" cy="4648199"/>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Content Placeholder 3"/>
          <p:cNvSpPr>
            <a:spLocks noGrp="1"/>
          </p:cNvSpPr>
          <p:nvPr>
            <p:ph sz="half" idx="2" hasCustomPrompt="1"/>
          </p:nvPr>
        </p:nvSpPr>
        <p:spPr>
          <a:xfrm>
            <a:off x="5571744" y="1600201"/>
            <a:ext cx="4693920" cy="4648199"/>
          </a:xfrm>
        </p:spPr>
        <p:txBody>
          <a:bodyPr anchor="t"/>
          <a:lstStyle>
            <a:lvl1pPr eaLnBrk="1" latinLnBrk="0" hangingPunct="1">
              <a:defRPr sz="2800"/>
            </a:lvl1pPr>
            <a:lvl2pPr>
              <a:defRPr sz="2400"/>
            </a:lvl2pPr>
            <a:lvl3pPr>
              <a:defRPr sz="2000"/>
            </a:lvl3pPr>
            <a:lvl4pPr>
              <a:defRPr sz="1800"/>
            </a:lvl4pPr>
            <a:lvl5pPr>
              <a:defRPr sz="18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Footer Placeholder 5"/>
          <p:cNvSpPr>
            <a:spLocks noGrp="1"/>
          </p:cNvSpPr>
          <p:nvPr>
            <p:ph type="ftr" sz="quarter" idx="11"/>
          </p:nvPr>
        </p:nvSpPr>
        <p:spPr>
          <a:xfrm>
            <a:off x="609600" y="6375071"/>
            <a:ext cx="4876800" cy="228600"/>
          </a:xfrm>
        </p:spPr>
        <p:txBody>
          <a:bodyPr/>
          <a:lstStyle/>
          <a:p>
            <a:endParaRPr lang="en-US"/>
          </a:p>
        </p:txBody>
      </p:sp>
      <p:sp>
        <p:nvSpPr>
          <p:cNvPr id="5" name="Date Placeholder 4"/>
          <p:cNvSpPr>
            <a:spLocks noGrp="1"/>
          </p:cNvSpPr>
          <p:nvPr>
            <p:ph type="dt" sz="half" idx="10"/>
          </p:nvPr>
        </p:nvSpPr>
        <p:spPr>
          <a:xfrm>
            <a:off x="5661248" y="6375071"/>
            <a:ext cx="2669952" cy="226902"/>
          </a:xfrm>
        </p:spPr>
        <p:txBody>
          <a:bodyPr/>
          <a:lstStyle/>
          <a:p>
            <a:fld id="{7B621081-53EA-4545-A82E-F099CAD892AE}" type="datetimeFigureOut">
              <a:rPr lang="en-US" smtClean="0"/>
              <a:t>7/18/2022</a:t>
            </a:fld>
            <a:endParaRPr lang="en-US"/>
          </a:p>
        </p:txBody>
      </p:sp>
      <p:sp>
        <p:nvSpPr>
          <p:cNvPr id="7" name="Slide Number Placeholder 6"/>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9943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a:t>Click to edit Master title style</a:t>
            </a:r>
          </a:p>
        </p:txBody>
      </p:sp>
      <p:sp>
        <p:nvSpPr>
          <p:cNvPr id="5" name="Content Placeholder 4"/>
          <p:cNvSpPr>
            <a:spLocks noGrp="1"/>
          </p:cNvSpPr>
          <p:nvPr>
            <p:ph sz="quarter" idx="2" hasCustomPrompt="1"/>
          </p:nvPr>
        </p:nvSpPr>
        <p:spPr>
          <a:xfrm>
            <a:off x="609600" y="1711840"/>
            <a:ext cx="4693920" cy="3967065"/>
          </a:xfrm>
        </p:spPr>
        <p:txBody>
          <a:bodyPr/>
          <a:lstStyle>
            <a:lvl1pPr eaLnBrk="1" latinLnBrk="0" hangingPunct="1">
              <a:defRPr sz="2400"/>
            </a:lvl1pPr>
            <a:lvl2pPr>
              <a:defRPr sz="2000"/>
            </a:lvl2pPr>
            <a:lvl3pPr>
              <a:defRPr sz="1800"/>
            </a:lvl3pPr>
            <a:lvl4pPr>
              <a:defRPr sz="1600"/>
            </a:lvl4pPr>
            <a:lvl5pPr>
              <a:defRPr sz="16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3" name="Text Placeholder 2"/>
          <p:cNvSpPr>
            <a:spLocks noGrp="1"/>
          </p:cNvSpPr>
          <p:nvPr>
            <p:ph type="body" idx="1" hasCustomPrompt="1"/>
          </p:nvPr>
        </p:nvSpPr>
        <p:spPr>
          <a:xfrm>
            <a:off x="609600" y="5790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baseline="0">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dirty="0"/>
              <a:t>Click to edit Master text styles</a:t>
            </a:r>
          </a:p>
        </p:txBody>
      </p:sp>
      <p:sp>
        <p:nvSpPr>
          <p:cNvPr id="6" name="Content Placeholder 5"/>
          <p:cNvSpPr>
            <a:spLocks noGrp="1"/>
          </p:cNvSpPr>
          <p:nvPr>
            <p:ph sz="quarter" idx="4" hasCustomPrompt="1"/>
          </p:nvPr>
        </p:nvSpPr>
        <p:spPr>
          <a:xfrm>
            <a:off x="5571744" y="1711840"/>
            <a:ext cx="4693920" cy="3967065"/>
          </a:xfrm>
        </p:spPr>
        <p:txBody>
          <a:bodyPr/>
          <a:lstStyle>
            <a:lvl1pPr eaLnBrk="1" latinLnBrk="0" hangingPunct="1">
              <a:defRPr sz="2400"/>
            </a:lvl1pPr>
            <a:lvl2pPr>
              <a:defRPr sz="2000"/>
            </a:lvl2pPr>
            <a:lvl3pPr>
              <a:defRPr sz="1800"/>
            </a:lvl3pPr>
            <a:lvl4pPr>
              <a:defRPr sz="1600"/>
            </a:lvl4pPr>
            <a:lvl5pPr>
              <a:defRPr sz="16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Text Placeholder 3"/>
          <p:cNvSpPr>
            <a:spLocks noGrp="1"/>
          </p:cNvSpPr>
          <p:nvPr>
            <p:ph type="body" sz="half" idx="3" hasCustomPrompt="1"/>
          </p:nvPr>
        </p:nvSpPr>
        <p:spPr>
          <a:xfrm>
            <a:off x="5571744" y="5790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eaLnBrk="1" latinLnBrk="0" hangingPunct="1">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dirty="0"/>
              <a:t>Click to edit Master text styles</a:t>
            </a:r>
          </a:p>
        </p:txBody>
      </p:sp>
      <p:sp>
        <p:nvSpPr>
          <p:cNvPr id="8" name="Footer Placeholder 7"/>
          <p:cNvSpPr>
            <a:spLocks noGrp="1"/>
          </p:cNvSpPr>
          <p:nvPr>
            <p:ph type="ftr" sz="quarter" idx="11"/>
          </p:nvPr>
        </p:nvSpPr>
        <p:spPr>
          <a:xfrm>
            <a:off x="609600" y="6375071"/>
            <a:ext cx="4876800" cy="228600"/>
          </a:xfrm>
        </p:spPr>
        <p:txBody>
          <a:bodyPr/>
          <a:lstStyle/>
          <a:p>
            <a:endParaRPr lang="en-US"/>
          </a:p>
        </p:txBody>
      </p:sp>
      <p:sp>
        <p:nvSpPr>
          <p:cNvPr id="7" name="Date Placeholder 6"/>
          <p:cNvSpPr>
            <a:spLocks noGrp="1"/>
          </p:cNvSpPr>
          <p:nvPr>
            <p:ph type="dt" sz="half" idx="10"/>
          </p:nvPr>
        </p:nvSpPr>
        <p:spPr>
          <a:xfrm>
            <a:off x="5661248" y="6375071"/>
            <a:ext cx="2669952" cy="226902"/>
          </a:xfrm>
        </p:spPr>
        <p:txBody>
          <a:bodyPr/>
          <a:lstStyle/>
          <a:p>
            <a:fld id="{7B621081-53EA-4545-A82E-F099CAD892AE}" type="datetimeFigureOut">
              <a:rPr lang="en-US" smtClean="0"/>
              <a:t>7/18/2022</a:t>
            </a:fld>
            <a:endParaRPr lang="en-US"/>
          </a:p>
        </p:txBody>
      </p:sp>
      <p:sp>
        <p:nvSpPr>
          <p:cNvPr id="9" name="Slide Number Placeholder 8"/>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429478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4" name="Footer Placeholder 3"/>
          <p:cNvSpPr>
            <a:spLocks noGrp="1"/>
          </p:cNvSpPr>
          <p:nvPr>
            <p:ph type="ftr" sz="quarter" idx="11"/>
          </p:nvPr>
        </p:nvSpPr>
        <p:spPr>
          <a:xfrm>
            <a:off x="609600" y="6375071"/>
            <a:ext cx="4876800" cy="228600"/>
          </a:xfrm>
        </p:spPr>
        <p:txBody>
          <a:bodyPr/>
          <a:lstStyle/>
          <a:p>
            <a:endParaRPr lang="en-US"/>
          </a:p>
        </p:txBody>
      </p:sp>
      <p:sp>
        <p:nvSpPr>
          <p:cNvPr id="3" name="Date Placeholder 2"/>
          <p:cNvSpPr>
            <a:spLocks noGrp="1"/>
          </p:cNvSpPr>
          <p:nvPr>
            <p:ph type="dt" sz="half" idx="10"/>
          </p:nvPr>
        </p:nvSpPr>
        <p:spPr>
          <a:xfrm>
            <a:off x="5661248" y="6375071"/>
            <a:ext cx="2669952" cy="226902"/>
          </a:xfrm>
        </p:spPr>
        <p:txBody>
          <a:bodyPr/>
          <a:lstStyle/>
          <a:p>
            <a:fld id="{7B621081-53EA-4545-A82E-F099CAD892AE}" type="datetimeFigureOut">
              <a:rPr lang="en-US" smtClean="0"/>
              <a:t>7/18/2022</a:t>
            </a:fld>
            <a:endParaRPr lang="en-US"/>
          </a:p>
        </p:txBody>
      </p:sp>
      <p:sp>
        <p:nvSpPr>
          <p:cNvPr id="5" name="Slide Number Placeholder 4"/>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03793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609600" y="6375071"/>
            <a:ext cx="4876800" cy="228600"/>
          </a:xfrm>
        </p:spPr>
        <p:txBody>
          <a:bodyPr/>
          <a:lstStyle>
            <a:lvl1pPr>
              <a:defRPr>
                <a:solidFill>
                  <a:schemeClr val="tx2"/>
                </a:solidFill>
              </a:defRPr>
            </a:lvl1pPr>
            <a:extLst/>
          </a:lstStyle>
          <a:p>
            <a:endParaRPr lang="en-US"/>
          </a:p>
        </p:txBody>
      </p:sp>
      <p:sp>
        <p:nvSpPr>
          <p:cNvPr id="2" name="Date Placeholder 1"/>
          <p:cNvSpPr>
            <a:spLocks noGrp="1"/>
          </p:cNvSpPr>
          <p:nvPr>
            <p:ph type="dt" sz="half" idx="10"/>
          </p:nvPr>
        </p:nvSpPr>
        <p:spPr>
          <a:xfrm>
            <a:off x="5661248" y="6375071"/>
            <a:ext cx="2669952" cy="226902"/>
          </a:xfrm>
        </p:spPr>
        <p:txBody>
          <a:bodyPr/>
          <a:lstStyle>
            <a:lvl1pPr>
              <a:defRPr>
                <a:solidFill>
                  <a:schemeClr val="tx2"/>
                </a:solidFill>
              </a:defRPr>
            </a:lvl1pPr>
            <a:extLst/>
          </a:lstStyle>
          <a:p>
            <a:fld id="{7B621081-53EA-4545-A82E-F099CAD892AE}" type="datetimeFigureOut">
              <a:rPr lang="en-US" smtClean="0"/>
              <a:t>7/18/2022</a:t>
            </a:fld>
            <a:endParaRPr lang="en-US"/>
          </a:p>
        </p:txBody>
      </p:sp>
      <p:sp>
        <p:nvSpPr>
          <p:cNvPr id="4" name="Slide Number Placeholder 3"/>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30173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hasCustomPrompt="1"/>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800" b="1" baseline="0">
                <a:solidFill>
                  <a:schemeClr val="tx2"/>
                </a:solidFill>
              </a:defRPr>
            </a:lvl1pPr>
            <a:lvl2pPr>
              <a:buNone/>
              <a:defRPr sz="1200"/>
            </a:lvl2pPr>
            <a:lvl3pPr>
              <a:buNone/>
              <a:defRPr sz="1000"/>
            </a:lvl3pPr>
            <a:lvl4pPr>
              <a:buNone/>
              <a:defRPr sz="900"/>
            </a:lvl4pPr>
            <a:lvl5pPr>
              <a:buNone/>
              <a:defRPr sz="900"/>
            </a:lvl5pPr>
            <a:extLst/>
          </a:lstStyle>
          <a:p>
            <a:pPr lvl="0" eaLnBrk="1" latinLnBrk="0" hangingPunct="1"/>
            <a:r>
              <a:rPr kumimoji="0" lang="en-US" dirty="0"/>
              <a:t>Click to edit Master text styles</a:t>
            </a:r>
          </a:p>
        </p:txBody>
      </p:sp>
      <p:sp>
        <p:nvSpPr>
          <p:cNvPr id="4" name="Content Placeholder 3"/>
          <p:cNvSpPr>
            <a:spLocks noGrp="1"/>
          </p:cNvSpPr>
          <p:nvPr>
            <p:ph sz="half" idx="1" hasCustomPrompt="1"/>
          </p:nvPr>
        </p:nvSpPr>
        <p:spPr>
          <a:xfrm>
            <a:off x="609600" y="2133600"/>
            <a:ext cx="9652000" cy="4114800"/>
          </a:xfrm>
        </p:spPr>
        <p:txBody>
          <a:bodyPr/>
          <a:lstStyle>
            <a:lvl1pPr>
              <a:defRPr sz="3200" baseline="0"/>
            </a:lvl1pPr>
            <a:lvl2pPr>
              <a:defRPr sz="2800"/>
            </a:lvl2pPr>
            <a:lvl3pPr>
              <a:defRPr sz="2400"/>
            </a:lvl3pPr>
            <a:lvl4pPr>
              <a:defRPr sz="2000"/>
            </a:lvl4pPr>
            <a:lvl5pPr>
              <a:defRPr sz="20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Footer Placeholder 5"/>
          <p:cNvSpPr>
            <a:spLocks noGrp="1"/>
          </p:cNvSpPr>
          <p:nvPr>
            <p:ph type="ftr" sz="quarter" idx="11"/>
          </p:nvPr>
        </p:nvSpPr>
        <p:spPr>
          <a:xfrm>
            <a:off x="609600" y="6374023"/>
            <a:ext cx="4876800" cy="228600"/>
          </a:xfrm>
        </p:spPr>
        <p:txBody>
          <a:bodyPr/>
          <a:lstStyle/>
          <a:p>
            <a:endParaRPr lang="en-US"/>
          </a:p>
        </p:txBody>
      </p:sp>
      <p:sp>
        <p:nvSpPr>
          <p:cNvPr id="5" name="Date Placeholder 4"/>
          <p:cNvSpPr>
            <a:spLocks noGrp="1"/>
          </p:cNvSpPr>
          <p:nvPr>
            <p:ph type="dt" sz="half" idx="10"/>
          </p:nvPr>
        </p:nvSpPr>
        <p:spPr>
          <a:xfrm>
            <a:off x="5661248" y="6374023"/>
            <a:ext cx="2669952" cy="226902"/>
          </a:xfrm>
        </p:spPr>
        <p:txBody>
          <a:bodyPr/>
          <a:lstStyle/>
          <a:p>
            <a:fld id="{7B621081-53EA-4545-A82E-F099CAD892AE}" type="datetimeFigureOut">
              <a:rPr lang="en-US" smtClean="0"/>
              <a:t>7/18/2022</a:t>
            </a:fld>
            <a:endParaRPr lang="en-US"/>
          </a:p>
        </p:txBody>
      </p:sp>
      <p:sp>
        <p:nvSpPr>
          <p:cNvPr id="7" name="Slide Number Placeholder 6"/>
          <p:cNvSpPr>
            <a:spLocks noGrp="1"/>
          </p:cNvSpPr>
          <p:nvPr>
            <p:ph type="sldNum" sz="quarter" idx="12"/>
          </p:nvPr>
        </p:nvSpPr>
        <p:spPr>
          <a:xfrm>
            <a:off x="8335264" y="6372325"/>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15152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10" name="Picture Placeholder 9" descr="An empty placeholder to add an image. Click on the placeholder and select the image that you wish to add"/>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
        <p:nvSpPr>
          <p:cNvPr id="4" name="Text Placeholder 3"/>
          <p:cNvSpPr>
            <a:spLocks noGrp="1"/>
          </p:cNvSpPr>
          <p:nvPr>
            <p:ph type="body" sz="half" idx="2" hasCustomPrompt="1"/>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dirty="0"/>
              <a:t>Click to edit Master text styles</a:t>
            </a:r>
          </a:p>
        </p:txBody>
      </p:sp>
      <p:sp>
        <p:nvSpPr>
          <p:cNvPr id="6" name="Footer Placeholder 5"/>
          <p:cNvSpPr>
            <a:spLocks noGrp="1"/>
          </p:cNvSpPr>
          <p:nvPr>
            <p:ph type="ftr" sz="quarter" idx="11"/>
          </p:nvPr>
        </p:nvSpPr>
        <p:spPr>
          <a:xfrm>
            <a:off x="609600" y="6375071"/>
            <a:ext cx="4876800" cy="228600"/>
          </a:xfrm>
        </p:spPr>
        <p:txBody>
          <a:bodyPr/>
          <a:lstStyle/>
          <a:p>
            <a:endParaRPr lang="en-US"/>
          </a:p>
        </p:txBody>
      </p:sp>
      <p:sp>
        <p:nvSpPr>
          <p:cNvPr id="5" name="Date Placeholder 4"/>
          <p:cNvSpPr>
            <a:spLocks noGrp="1"/>
          </p:cNvSpPr>
          <p:nvPr>
            <p:ph type="dt" sz="half" idx="10"/>
          </p:nvPr>
        </p:nvSpPr>
        <p:spPr>
          <a:xfrm>
            <a:off x="5661248" y="6375071"/>
            <a:ext cx="2669952" cy="226902"/>
          </a:xfrm>
        </p:spPr>
        <p:txBody>
          <a:bodyPr/>
          <a:lstStyle/>
          <a:p>
            <a:fld id="{7B621081-53EA-4545-A82E-F099CAD892AE}" type="datetimeFigureOut">
              <a:rPr lang="en-US" smtClean="0"/>
              <a:t>7/18/2022</a:t>
            </a:fld>
            <a:endParaRPr lang="en-US"/>
          </a:p>
        </p:txBody>
      </p:sp>
      <p:sp>
        <p:nvSpPr>
          <p:cNvPr id="7" name="Slide Number Placeholder 6"/>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06462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10528300" y="0"/>
            <a:ext cx="16637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a:t>Click to edit Master title style</a:t>
            </a:r>
            <a:endParaRPr kumimoji="0" lang="en-US" dirty="0"/>
          </a:p>
        </p:txBody>
      </p:sp>
      <p:sp>
        <p:nvSpPr>
          <p:cNvPr id="31" name="Text Placeholder 30"/>
          <p:cNvSpPr>
            <a:spLocks noGrp="1"/>
          </p:cNvSpPr>
          <p:nvPr>
            <p:ph type="body" idx="1"/>
          </p:nvPr>
        </p:nvSpPr>
        <p:spPr bwMode="hidden">
          <a:xfrm>
            <a:off x="609600" y="1609416"/>
            <a:ext cx="9652000" cy="463898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4" name="Footer Placeholder 3"/>
          <p:cNvSpPr>
            <a:spLocks noGrp="1"/>
          </p:cNvSpPr>
          <p:nvPr>
            <p:ph type="ftr" sz="quarter" idx="3"/>
          </p:nvPr>
        </p:nvSpPr>
        <p:spPr>
          <a:xfrm>
            <a:off x="609600" y="6375071"/>
            <a:ext cx="4876800" cy="228600"/>
          </a:xfrm>
          <a:prstGeom prst="rect">
            <a:avLst/>
          </a:prstGeom>
        </p:spPr>
        <p:txBody>
          <a:bodyPr vert="horz" tIns="0" bIns="0" anchor="b"/>
          <a:lstStyle>
            <a:lvl1pPr algn="r" eaLnBrk="1" latinLnBrk="0" hangingPunct="1">
              <a:defRPr kumimoji="0" sz="1100">
                <a:solidFill>
                  <a:schemeClr val="tx2"/>
                </a:solidFill>
              </a:defRPr>
            </a:lvl1pPr>
            <a:extLst/>
          </a:lstStyle>
          <a:p>
            <a:r>
              <a:rPr lang="en-US" dirty="0"/>
              <a:t>Add a footer</a:t>
            </a:r>
          </a:p>
        </p:txBody>
      </p:sp>
      <p:sp>
        <p:nvSpPr>
          <p:cNvPr id="27" name="Date Placeholder 26"/>
          <p:cNvSpPr>
            <a:spLocks noGrp="1"/>
          </p:cNvSpPr>
          <p:nvPr>
            <p:ph type="dt" sz="half" idx="2"/>
          </p:nvPr>
        </p:nvSpPr>
        <p:spPr>
          <a:xfrm>
            <a:off x="5661248" y="6375071"/>
            <a:ext cx="2669952" cy="226902"/>
          </a:xfrm>
          <a:prstGeom prst="rect">
            <a:avLst/>
          </a:prstGeom>
        </p:spPr>
        <p:txBody>
          <a:bodyPr vert="horz" tIns="0" bIns="0" anchor="b"/>
          <a:lstStyle>
            <a:lvl1pPr algn="l" eaLnBrk="1" latinLnBrk="0" hangingPunct="1">
              <a:defRPr kumimoji="0" sz="1100">
                <a:solidFill>
                  <a:schemeClr val="tx2"/>
                </a:solidFill>
              </a:defRPr>
            </a:lvl1pPr>
            <a:extLst/>
          </a:lstStyle>
          <a:p>
            <a:fld id="{9DA0E755-25FD-455B-A5F4-B0DE86D4B5E2}" type="datetime1">
              <a:rPr lang="en-US" smtClean="0"/>
              <a:pPr/>
              <a:t>7/18/2022</a:t>
            </a:fld>
            <a:endParaRPr lang="en-US" dirty="0"/>
          </a:p>
        </p:txBody>
      </p:sp>
      <p:sp>
        <p:nvSpPr>
          <p:cNvPr id="16" name="Slide Number Placeholder 15"/>
          <p:cNvSpPr>
            <a:spLocks noGrp="1"/>
          </p:cNvSpPr>
          <p:nvPr>
            <p:ph type="sldNum" sz="quarter" idx="4"/>
          </p:nvPr>
        </p:nvSpPr>
        <p:spPr>
          <a:xfrm>
            <a:off x="8335264" y="6373373"/>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0A5146F-7E80-4C81-B445-3940FBA44A78}" type="slidenum">
              <a:rPr lang="en-US" smtClean="0"/>
              <a:t>‹#›</a:t>
            </a:fld>
            <a:endParaRPr lang="en-US"/>
          </a:p>
        </p:txBody>
      </p:sp>
    </p:spTree>
    <p:extLst>
      <p:ext uri="{BB962C8B-B14F-4D97-AF65-F5344CB8AC3E}">
        <p14:creationId xmlns:p14="http://schemas.microsoft.com/office/powerpoint/2010/main" val="2000633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3800" b="1" kern="1200" cap="all" baseline="0">
          <a:ln w="500">
            <a:solidFill>
              <a:schemeClr val="tx2">
                <a:lumMod val="50000"/>
              </a:schemeClr>
            </a:solidFill>
          </a:ln>
          <a:gradFill>
            <a:gsLst>
              <a:gs pos="0">
                <a:schemeClr val="accent4">
                  <a:tint val="13000"/>
                </a:schemeClr>
              </a:gs>
              <a:gs pos="10000">
                <a:schemeClr val="accent4">
                  <a:tint val="20000"/>
                </a:schemeClr>
              </a:gs>
              <a:gs pos="49000">
                <a:schemeClr val="accent4">
                  <a:tint val="70000"/>
                </a:schemeClr>
              </a:gs>
              <a:gs pos="50000">
                <a:schemeClr val="accent4"/>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extLst>
    <p:ext uri="{27BBF7A9-308A-43DC-89C8-2F10F3537804}">
      <p15:sldGuideLst xmlns:p15="http://schemas.microsoft.com/office/powerpoint/2012/main">
        <p15:guide id="0" orient="horz" pos="2160">
          <p15:clr>
            <a:srgbClr val="F26B43"/>
          </p15:clr>
        </p15:guide>
        <p15:guide id="1" pos="3840">
          <p15:clr>
            <a:srgbClr val="F26B43"/>
          </p15:clr>
        </p15:guide>
        <p15:guide id="2" pos="384">
          <p15:clr>
            <a:srgbClr val="F26B43"/>
          </p15:clr>
        </p15:guide>
        <p15:guide id="3" pos="6456">
          <p15:clr>
            <a:srgbClr val="F26B43"/>
          </p15:clr>
        </p15:guide>
        <p15:guide id="4" pos="1200">
          <p15:clr>
            <a:srgbClr val="F26B43"/>
          </p15:clr>
        </p15:guide>
        <p15:guide id="5" orient="horz" pos="4008">
          <p15:clr>
            <a:srgbClr val="F26B43"/>
          </p15:clr>
        </p15:guide>
        <p15:guide id="6" orient="horz" pos="39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A6E118D-CDEA-41A9-9DCB-8A2782D3E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749" y="1994263"/>
            <a:ext cx="8186057" cy="3474720"/>
          </a:xfrm>
          <a:prstGeom prst="ellipse">
            <a:avLst/>
          </a:prstGeom>
          <a:ln>
            <a:noFill/>
          </a:ln>
          <a:effectLst>
            <a:softEdge rad="112500"/>
          </a:effectLst>
        </p:spPr>
      </p:pic>
      <p:sp>
        <p:nvSpPr>
          <p:cNvPr id="11" name="Rectangle 10">
            <a:extLst>
              <a:ext uri="{FF2B5EF4-FFF2-40B4-BE49-F238E27FC236}">
                <a16:creationId xmlns:a16="http://schemas.microsoft.com/office/drawing/2014/main" id="{06BF80CB-7701-4C16-B93C-53BE1CF1B931}"/>
              </a:ext>
            </a:extLst>
          </p:cNvPr>
          <p:cNvSpPr/>
          <p:nvPr/>
        </p:nvSpPr>
        <p:spPr>
          <a:xfrm>
            <a:off x="1864660" y="5602808"/>
            <a:ext cx="10144462" cy="615553"/>
          </a:xfrm>
          <a:prstGeom prst="rect">
            <a:avLst/>
          </a:prstGeom>
          <a:noFill/>
        </p:spPr>
        <p:txBody>
          <a:bodyPr wrap="square" lIns="91440" tIns="45720" rIns="91440" bIns="45720">
            <a:spAutoFit/>
          </a:bodyPr>
          <a:lstStyle/>
          <a:p>
            <a:pPr algn="ctr"/>
            <a:r>
              <a:rPr lang="en-IN" sz="34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Presented by Ankush Chaudhari</a:t>
            </a:r>
            <a:endParaRPr lang="en-IN" sz="3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endParaRPr>
          </a:p>
        </p:txBody>
      </p:sp>
      <p:sp>
        <p:nvSpPr>
          <p:cNvPr id="14" name="Rectangle 13">
            <a:extLst>
              <a:ext uri="{FF2B5EF4-FFF2-40B4-BE49-F238E27FC236}">
                <a16:creationId xmlns:a16="http://schemas.microsoft.com/office/drawing/2014/main" id="{57EDB9BC-9BA0-41CA-A5B1-F9ED4D86BC37}"/>
              </a:ext>
            </a:extLst>
          </p:cNvPr>
          <p:cNvSpPr/>
          <p:nvPr/>
        </p:nvSpPr>
        <p:spPr>
          <a:xfrm>
            <a:off x="1785257" y="-1"/>
            <a:ext cx="10406743" cy="1446550"/>
          </a:xfrm>
          <a:prstGeom prst="rect">
            <a:avLst/>
          </a:prstGeom>
          <a:noFill/>
        </p:spPr>
        <p:txBody>
          <a:bodyPr wrap="square" lIns="91440" tIns="45720" rIns="91440" bIns="45720">
            <a:spAutoFit/>
          </a:bodyPr>
          <a:lstStyle/>
          <a:p>
            <a:pPr algn="ctr"/>
            <a:r>
              <a:rPr lang="en-US" sz="4400" b="1" i="1" dirty="0">
                <a:ln w="9525">
                  <a:solidFill>
                    <a:schemeClr val="bg1"/>
                  </a:solidFill>
                  <a:prstDash val="solid"/>
                </a:ln>
                <a:effectLst>
                  <a:outerShdw blurRad="12700" dist="38100" dir="2700000" algn="tl" rotWithShape="0">
                    <a:schemeClr val="bg1">
                      <a:lumMod val="50000"/>
                    </a:schemeClr>
                  </a:outerShdw>
                </a:effectLst>
              </a:rPr>
              <a:t>Presentation on </a:t>
            </a:r>
            <a:br>
              <a:rPr lang="en-US" sz="4400" b="1" i="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br>
            <a:r>
              <a:rPr lang="en-US" sz="4400" b="1" i="1" u="sng" dirty="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rPr>
              <a:t>Rating Prediction Project</a:t>
            </a:r>
            <a:endParaRPr lang="en-IN" sz="4400" b="1" i="1" u="sng" cap="none" spc="0" dirty="0">
              <a:ln w="12700" cmpd="sng">
                <a:solidFill>
                  <a:schemeClr val="accent4"/>
                </a:solidFill>
                <a:prstDash val="solid"/>
              </a:ln>
              <a:solidFill>
                <a:schemeClr val="accent4">
                  <a:lumMod val="75000"/>
                </a:schemeClr>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0506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0F5-247F-4C26-B0F6-59E891A383BB}"/>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id="{C92F6F15-ABCC-4A2E-991D-ADD25635929D}"/>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96388" y="1463040"/>
            <a:ext cx="4694238" cy="3222426"/>
          </a:xfrm>
          <a:prstGeom prst="rect">
            <a:avLst/>
          </a:prstGeom>
          <a:noFill/>
          <a:ln>
            <a:noFill/>
          </a:ln>
        </p:spPr>
      </p:pic>
      <p:pic>
        <p:nvPicPr>
          <p:cNvPr id="6" name="Content Placeholder 5">
            <a:extLst>
              <a:ext uri="{FF2B5EF4-FFF2-40B4-BE49-F238E27FC236}">
                <a16:creationId xmlns:a16="http://schemas.microsoft.com/office/drawing/2014/main" id="{DA068956-C39E-4FBE-9693-BCFCF0A3665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5381026" y="1463040"/>
            <a:ext cx="4694238" cy="3209128"/>
          </a:xfrm>
          <a:prstGeom prst="rect">
            <a:avLst/>
          </a:prstGeom>
          <a:noFill/>
          <a:ln>
            <a:noFill/>
          </a:ln>
        </p:spPr>
      </p:pic>
      <p:sp>
        <p:nvSpPr>
          <p:cNvPr id="8" name="TextBox 7">
            <a:extLst>
              <a:ext uri="{FF2B5EF4-FFF2-40B4-BE49-F238E27FC236}">
                <a16:creationId xmlns:a16="http://schemas.microsoft.com/office/drawing/2014/main" id="{1869FD7C-4A51-4C5E-80C1-D5DFADB28F42}"/>
              </a:ext>
            </a:extLst>
          </p:cNvPr>
          <p:cNvSpPr txBox="1"/>
          <p:nvPr/>
        </p:nvSpPr>
        <p:spPr>
          <a:xfrm>
            <a:off x="383177" y="4868091"/>
            <a:ext cx="9692087" cy="156100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observing the histogram we can clearly see that most of our text is having the number of words in the range of 0 to 200, But some of the reviews are too lengthy which may act like outliers in our data.</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41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200B-96AB-4974-B725-80660D554AC6}"/>
              </a:ext>
            </a:extLst>
          </p:cNvPr>
          <p:cNvSpPr>
            <a:spLocks noGrp="1"/>
          </p:cNvSpPr>
          <p:nvPr>
            <p:ph type="title"/>
          </p:nvPr>
        </p:nvSpPr>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id="{971AD2E2-CE38-4A72-A8C1-6DD934F0097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8472" y="2702308"/>
            <a:ext cx="4381943" cy="2410334"/>
          </a:xfrm>
          <a:prstGeom prst="rect">
            <a:avLst/>
          </a:prstGeom>
          <a:noFill/>
          <a:ln>
            <a:noFill/>
          </a:ln>
        </p:spPr>
      </p:pic>
      <p:pic>
        <p:nvPicPr>
          <p:cNvPr id="6" name="Picture 5">
            <a:extLst>
              <a:ext uri="{FF2B5EF4-FFF2-40B4-BE49-F238E27FC236}">
                <a16:creationId xmlns:a16="http://schemas.microsoft.com/office/drawing/2014/main" id="{3AB685A9-B8B8-417C-96AA-76765E6616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90904" y="2690515"/>
            <a:ext cx="4356281" cy="2400300"/>
          </a:xfrm>
          <a:prstGeom prst="rect">
            <a:avLst/>
          </a:prstGeom>
          <a:noFill/>
          <a:ln>
            <a:noFill/>
          </a:ln>
        </p:spPr>
      </p:pic>
      <p:sp>
        <p:nvSpPr>
          <p:cNvPr id="8" name="TextBox 7">
            <a:extLst>
              <a:ext uri="{FF2B5EF4-FFF2-40B4-BE49-F238E27FC236}">
                <a16:creationId xmlns:a16="http://schemas.microsoft.com/office/drawing/2014/main" id="{08F2E64A-7756-47C5-BBBF-4D84825BB278}"/>
              </a:ext>
            </a:extLst>
          </p:cNvPr>
          <p:cNvSpPr txBox="1"/>
          <p:nvPr/>
        </p:nvSpPr>
        <p:spPr>
          <a:xfrm>
            <a:off x="949234" y="1621009"/>
            <a:ext cx="8194766" cy="92333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800" dirty="0" err="1">
                <a:solidFill>
                  <a:srgbClr val="000000"/>
                </a:solidFill>
                <a:effectLst/>
                <a:latin typeface="Century" panose="02040604050505020304" pitchFamily="18" charset="0"/>
                <a:ea typeface="Calibri" panose="020F0502020204030204" pitchFamily="34" charset="0"/>
              </a:rPr>
              <a:t>i</a:t>
            </a:r>
            <a:r>
              <a:rPr lang="en-IN" sz="18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800" dirty="0" err="1">
                <a:solidFill>
                  <a:srgbClr val="000000"/>
                </a:solidFill>
                <a:effectLst/>
                <a:latin typeface="Century" panose="02040604050505020304" pitchFamily="18" charset="0"/>
                <a:ea typeface="Calibri" panose="020F0502020204030204" pitchFamily="34" charset="0"/>
              </a:rPr>
              <a:t>z_score</a:t>
            </a:r>
            <a:r>
              <a:rPr lang="en-IN" sz="1800" dirty="0">
                <a:solidFill>
                  <a:srgbClr val="000000"/>
                </a:solidFill>
                <a:effectLst/>
                <a:latin typeface="Century" panose="02040604050505020304" pitchFamily="18" charset="0"/>
                <a:ea typeface="Calibri" panose="020F0502020204030204" pitchFamily="34" charset="0"/>
              </a:rPr>
              <a:t> method.</a:t>
            </a:r>
            <a:r>
              <a:rPr lang="en-IN" dirty="0">
                <a:effectLst/>
                <a:latin typeface="Century" panose="02040604050505020304" pitchFamily="18" charset="0"/>
              </a:rPr>
              <a:t> After removing the outliers the word count and character count looks as below. </a:t>
            </a:r>
            <a:endParaRPr lang="en-IN" dirty="0">
              <a:latin typeface="Century" panose="02040604050505020304" pitchFamily="18" charset="0"/>
            </a:endParaRPr>
          </a:p>
        </p:txBody>
      </p:sp>
      <p:sp>
        <p:nvSpPr>
          <p:cNvPr id="10" name="TextBox 9">
            <a:extLst>
              <a:ext uri="{FF2B5EF4-FFF2-40B4-BE49-F238E27FC236}">
                <a16:creationId xmlns:a16="http://schemas.microsoft.com/office/drawing/2014/main" id="{FE65479F-789A-4580-947A-34283D66E26C}"/>
              </a:ext>
            </a:extLst>
          </p:cNvPr>
          <p:cNvSpPr txBox="1"/>
          <p:nvPr/>
        </p:nvSpPr>
        <p:spPr>
          <a:xfrm>
            <a:off x="748472" y="5236991"/>
            <a:ext cx="9405722" cy="95712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61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E3D8-2945-447C-9A1E-10F56C7FE39A}"/>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id="{8A05F0AA-CFCD-47B7-A1F3-2E18D4102B8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2361" y="1609725"/>
            <a:ext cx="4772747" cy="3780881"/>
          </a:xfrm>
          <a:prstGeom prst="rect">
            <a:avLst/>
          </a:prstGeom>
          <a:noFill/>
          <a:ln>
            <a:noFill/>
          </a:ln>
        </p:spPr>
      </p:pic>
      <p:pic>
        <p:nvPicPr>
          <p:cNvPr id="5" name="Picture 4">
            <a:extLst>
              <a:ext uri="{FF2B5EF4-FFF2-40B4-BE49-F238E27FC236}">
                <a16:creationId xmlns:a16="http://schemas.microsoft.com/office/drawing/2014/main" id="{BE95A67C-C0CB-43C6-8708-7D3395BA95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9278" y="1609725"/>
            <a:ext cx="4693921" cy="3780880"/>
          </a:xfrm>
          <a:prstGeom prst="rect">
            <a:avLst/>
          </a:prstGeom>
          <a:noFill/>
          <a:ln>
            <a:noFill/>
          </a:ln>
        </p:spPr>
      </p:pic>
      <p:sp>
        <p:nvSpPr>
          <p:cNvPr id="7" name="TextBox 6">
            <a:extLst>
              <a:ext uri="{FF2B5EF4-FFF2-40B4-BE49-F238E27FC236}">
                <a16:creationId xmlns:a16="http://schemas.microsoft.com/office/drawing/2014/main" id="{0F8B42CD-7602-4AF1-A945-30D220485D18}"/>
              </a:ext>
            </a:extLst>
          </p:cNvPr>
          <p:cNvSpPr txBox="1"/>
          <p:nvPr/>
        </p:nvSpPr>
        <p:spPr>
          <a:xfrm>
            <a:off x="522514" y="5537290"/>
            <a:ext cx="8621484" cy="105323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sz="2000"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spTree>
    <p:extLst>
      <p:ext uri="{BB962C8B-B14F-4D97-AF65-F5344CB8AC3E}">
        <p14:creationId xmlns:p14="http://schemas.microsoft.com/office/powerpoint/2010/main" val="10356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5F0C-564B-412B-8290-08FAED363E57}"/>
              </a:ext>
            </a:extLst>
          </p:cNvPr>
          <p:cNvSpPr>
            <a:spLocks noGrp="1"/>
          </p:cNvSpPr>
          <p:nvPr>
            <p:ph type="title"/>
          </p:nvPr>
        </p:nvSpPr>
        <p:spPr>
          <a:xfrm>
            <a:off x="609600" y="320040"/>
            <a:ext cx="9652000" cy="507274"/>
          </a:xfrm>
        </p:spPr>
        <p:txBody>
          <a:bodyPr>
            <a:normAutofit fontScale="90000"/>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id="{CA0F1EED-3DF7-4B13-A468-899E7B8FCC9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565" y="904332"/>
            <a:ext cx="2822644" cy="2030458"/>
          </a:xfrm>
          <a:prstGeom prst="rect">
            <a:avLst/>
          </a:prstGeom>
          <a:noFill/>
          <a:ln>
            <a:noFill/>
          </a:ln>
        </p:spPr>
      </p:pic>
      <p:pic>
        <p:nvPicPr>
          <p:cNvPr id="5" name="Picture 4">
            <a:extLst>
              <a:ext uri="{FF2B5EF4-FFF2-40B4-BE49-F238E27FC236}">
                <a16:creationId xmlns:a16="http://schemas.microsoft.com/office/drawing/2014/main" id="{35DE26E4-5461-411A-A61F-9FCEC7F572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95576" y="913042"/>
            <a:ext cx="2561993" cy="2021748"/>
          </a:xfrm>
          <a:prstGeom prst="rect">
            <a:avLst/>
          </a:prstGeom>
          <a:noFill/>
          <a:ln>
            <a:noFill/>
          </a:ln>
        </p:spPr>
      </p:pic>
      <p:pic>
        <p:nvPicPr>
          <p:cNvPr id="6" name="Picture 5">
            <a:extLst>
              <a:ext uri="{FF2B5EF4-FFF2-40B4-BE49-F238E27FC236}">
                <a16:creationId xmlns:a16="http://schemas.microsoft.com/office/drawing/2014/main" id="{7641D26E-9A0E-46B2-B5C3-5F00CBDCE6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3682" y="902336"/>
            <a:ext cx="2561993" cy="2021748"/>
          </a:xfrm>
          <a:prstGeom prst="rect">
            <a:avLst/>
          </a:prstGeom>
          <a:noFill/>
          <a:ln>
            <a:noFill/>
          </a:ln>
        </p:spPr>
      </p:pic>
      <p:pic>
        <p:nvPicPr>
          <p:cNvPr id="7" name="Picture 6">
            <a:extLst>
              <a:ext uri="{FF2B5EF4-FFF2-40B4-BE49-F238E27FC236}">
                <a16:creationId xmlns:a16="http://schemas.microsoft.com/office/drawing/2014/main" id="{7EE5CF59-EC6D-41CC-A587-531FB5A581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50933" y="3267537"/>
            <a:ext cx="2822644" cy="2266951"/>
          </a:xfrm>
          <a:prstGeom prst="rect">
            <a:avLst/>
          </a:prstGeom>
          <a:noFill/>
          <a:ln>
            <a:noFill/>
          </a:ln>
        </p:spPr>
      </p:pic>
      <p:pic>
        <p:nvPicPr>
          <p:cNvPr id="8" name="Picture 7">
            <a:extLst>
              <a:ext uri="{FF2B5EF4-FFF2-40B4-BE49-F238E27FC236}">
                <a16:creationId xmlns:a16="http://schemas.microsoft.com/office/drawing/2014/main" id="{9197AB99-8141-42C4-A2D8-D95B26C74B8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29007" y="3231963"/>
            <a:ext cx="2742202" cy="2266951"/>
          </a:xfrm>
          <a:prstGeom prst="rect">
            <a:avLst/>
          </a:prstGeom>
          <a:noFill/>
          <a:ln>
            <a:noFill/>
          </a:ln>
        </p:spPr>
      </p:pic>
      <p:sp>
        <p:nvSpPr>
          <p:cNvPr id="10" name="TextBox 9">
            <a:extLst>
              <a:ext uri="{FF2B5EF4-FFF2-40B4-BE49-F238E27FC236}">
                <a16:creationId xmlns:a16="http://schemas.microsoft.com/office/drawing/2014/main" id="{8212EE14-22FB-477D-8C1B-3C3F0CA7C8D3}"/>
              </a:ext>
            </a:extLst>
          </p:cNvPr>
          <p:cNvSpPr txBox="1"/>
          <p:nvPr/>
        </p:nvSpPr>
        <p:spPr>
          <a:xfrm>
            <a:off x="0" y="5874465"/>
            <a:ext cx="10502537" cy="105971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1D88313-C0BE-437D-B9DC-FB87D4118A29}"/>
              </a:ext>
            </a:extLst>
          </p:cNvPr>
          <p:cNvSpPr txBox="1"/>
          <p:nvPr/>
        </p:nvSpPr>
        <p:spPr>
          <a:xfrm>
            <a:off x="896983" y="2934791"/>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2B7069A2-5D4F-48DE-A5A0-B7CAE1B0C5B9}"/>
              </a:ext>
            </a:extLst>
          </p:cNvPr>
          <p:cNvSpPr txBox="1"/>
          <p:nvPr/>
        </p:nvSpPr>
        <p:spPr>
          <a:xfrm>
            <a:off x="4493623" y="2934790"/>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56BFBF1-B44B-4800-9BEC-32DA9DEB1A52}"/>
              </a:ext>
            </a:extLst>
          </p:cNvPr>
          <p:cNvSpPr txBox="1"/>
          <p:nvPr/>
        </p:nvSpPr>
        <p:spPr>
          <a:xfrm>
            <a:off x="7854982" y="2856411"/>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106D6F2E-996D-4FE8-9800-8EAC25369FD7}"/>
              </a:ext>
            </a:extLst>
          </p:cNvPr>
          <p:cNvSpPr txBox="1"/>
          <p:nvPr/>
        </p:nvSpPr>
        <p:spPr>
          <a:xfrm>
            <a:off x="2725783" y="5498913"/>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14E39701-F7F2-4C04-98B6-27EDC0DBD5A8}"/>
              </a:ext>
            </a:extLst>
          </p:cNvPr>
          <p:cNvSpPr txBox="1"/>
          <p:nvPr/>
        </p:nvSpPr>
        <p:spPr>
          <a:xfrm>
            <a:off x="6357569" y="5496709"/>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62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2870-CBCE-4436-BAAF-904D0252AD32}"/>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dirty="0"/>
          </a:p>
        </p:txBody>
      </p:sp>
      <p:sp>
        <p:nvSpPr>
          <p:cNvPr id="3" name="Content Placeholder 2">
            <a:extLst>
              <a:ext uri="{FF2B5EF4-FFF2-40B4-BE49-F238E27FC236}">
                <a16:creationId xmlns:a16="http://schemas.microsoft.com/office/drawing/2014/main" id="{63FCFB32-3510-43D4-AAB2-71B362174262}"/>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2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A39-8709-4BCB-8A1D-52A338FF6ED8}"/>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dirty="0"/>
          </a:p>
        </p:txBody>
      </p:sp>
      <p:sp>
        <p:nvSpPr>
          <p:cNvPr id="3" name="Content Placeholder 2">
            <a:extLst>
              <a:ext uri="{FF2B5EF4-FFF2-40B4-BE49-F238E27FC236}">
                <a16:creationId xmlns:a16="http://schemas.microsoft.com/office/drawing/2014/main" id="{716A6FBF-EB84-486F-B368-30675D45BE16}"/>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nlp</a:t>
            </a:r>
            <a:r>
              <a:rPr lang="en-IN" sz="28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multiclassifiers</a:t>
            </a:r>
            <a:r>
              <a:rPr lang="en-IN" sz="2800" dirty="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vectorizer and separated our feature and labels then build the model using One Vs Rest Classifier.  Among all the algorithms which I have used for this purpose I have chosen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LinearSVC</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marL="342900" lvl="0" indent="-342900">
              <a:lnSpc>
                <a:spcPct val="107000"/>
              </a:lnSpc>
              <a:spcBef>
                <a:spcPts val="300"/>
              </a:spcBef>
              <a:spcAft>
                <a:spcPts val="300"/>
              </a:spcAft>
              <a:buFont typeface="Wingdings" panose="05000000000000000000" pitchFamily="2" charset="2"/>
              <a:buChar char=""/>
            </a:pPr>
            <a:r>
              <a:rPr lang="en-IN" sz="2800" dirty="0" err="1">
                <a:latin typeface="Century" panose="02040604050505020304" pitchFamily="18" charset="0"/>
                <a:ea typeface="Calibri" panose="020F0502020204030204" pitchFamily="34" charset="0"/>
                <a:cs typeface="Times New Roman" panose="02020603050405020304" pitchFamily="18" charset="0"/>
              </a:rPr>
              <a:t>XGBClassifier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was giving me good performance.</a:t>
            </a:r>
          </a:p>
          <a:p>
            <a:endParaRPr lang="en-IN" dirty="0"/>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0E0D8B-1962-44D6-96C2-3D490D2FD41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634" y="2272937"/>
            <a:ext cx="8277120" cy="3486207"/>
          </a:xfrm>
          <a:prstGeom prst="rect">
            <a:avLst/>
          </a:prstGeom>
          <a:noFill/>
          <a:ln>
            <a:noFill/>
          </a:ln>
        </p:spPr>
      </p:pic>
      <p:pic>
        <p:nvPicPr>
          <p:cNvPr id="5" name="Picture 4">
            <a:extLst>
              <a:ext uri="{FF2B5EF4-FFF2-40B4-BE49-F238E27FC236}">
                <a16:creationId xmlns:a16="http://schemas.microsoft.com/office/drawing/2014/main" id="{FF529A05-2430-4141-8B88-F1457757BB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5257" y="5913212"/>
            <a:ext cx="7876526" cy="692150"/>
          </a:xfrm>
          <a:prstGeom prst="rect">
            <a:avLst/>
          </a:prstGeom>
          <a:noFill/>
          <a:ln>
            <a:noFill/>
          </a:ln>
        </p:spPr>
      </p:pic>
      <p:sp>
        <p:nvSpPr>
          <p:cNvPr id="7" name="TextBox 6">
            <a:extLst>
              <a:ext uri="{FF2B5EF4-FFF2-40B4-BE49-F238E27FC236}">
                <a16:creationId xmlns:a16="http://schemas.microsoft.com/office/drawing/2014/main" id="{FF10BD45-ED47-4AFA-9172-D91E5F06D4B7}"/>
              </a:ext>
            </a:extLst>
          </p:cNvPr>
          <p:cNvSpPr txBox="1"/>
          <p:nvPr/>
        </p:nvSpPr>
        <p:spPr>
          <a:xfrm>
            <a:off x="748937" y="644435"/>
            <a:ext cx="9213668" cy="126464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6 classification algorithms. First, I have created 6 different classification algorithms and are appended in the variable models. Followed by TFIDF vectorization and data balancing. Then, ran a for loop which contained the accuracy of the models along with different evaluation metrics.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04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A17F331-DAA0-4C9F-A431-35AB40D4ED8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5068389" cy="3361509"/>
          </a:xfrm>
          <a:prstGeom prst="rect">
            <a:avLst/>
          </a:prstGeom>
          <a:noFill/>
          <a:ln w="28575">
            <a:solidFill>
              <a:srgbClr val="CC00CC"/>
            </a:solidFill>
          </a:ln>
        </p:spPr>
      </p:pic>
      <p:pic>
        <p:nvPicPr>
          <p:cNvPr id="5" name="Picture 4">
            <a:extLst>
              <a:ext uri="{FF2B5EF4-FFF2-40B4-BE49-F238E27FC236}">
                <a16:creationId xmlns:a16="http://schemas.microsoft.com/office/drawing/2014/main" id="{20AA29B6-EA96-45EE-8AB3-F00160EF48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7726" y="0"/>
            <a:ext cx="5191837" cy="3361509"/>
          </a:xfrm>
          <a:prstGeom prst="rect">
            <a:avLst/>
          </a:prstGeom>
          <a:noFill/>
          <a:ln w="28575">
            <a:solidFill>
              <a:srgbClr val="CC00CC"/>
            </a:solidFill>
          </a:ln>
        </p:spPr>
      </p:pic>
      <p:pic>
        <p:nvPicPr>
          <p:cNvPr id="6" name="Picture 5">
            <a:extLst>
              <a:ext uri="{FF2B5EF4-FFF2-40B4-BE49-F238E27FC236}">
                <a16:creationId xmlns:a16="http://schemas.microsoft.com/office/drawing/2014/main" id="{7D20A002-7DBE-4931-83A8-732DA1C2F9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17541" y="3496491"/>
            <a:ext cx="5286103" cy="3361509"/>
          </a:xfrm>
          <a:prstGeom prst="rect">
            <a:avLst/>
          </a:prstGeom>
          <a:noFill/>
          <a:ln w="28575">
            <a:solidFill>
              <a:srgbClr val="CC00CC"/>
            </a:solidFill>
          </a:ln>
        </p:spPr>
      </p:pic>
    </p:spTree>
    <p:extLst>
      <p:ext uri="{BB962C8B-B14F-4D97-AF65-F5344CB8AC3E}">
        <p14:creationId xmlns:p14="http://schemas.microsoft.com/office/powerpoint/2010/main" val="118926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11327A-BB2A-4F33-926A-E8CB3D48301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5147129" cy="3213463"/>
          </a:xfrm>
          <a:prstGeom prst="rect">
            <a:avLst/>
          </a:prstGeom>
          <a:noFill/>
          <a:ln w="28575">
            <a:solidFill>
              <a:srgbClr val="CC00CC"/>
            </a:solidFill>
          </a:ln>
        </p:spPr>
      </p:pic>
      <p:pic>
        <p:nvPicPr>
          <p:cNvPr id="5" name="Picture 4">
            <a:extLst>
              <a:ext uri="{FF2B5EF4-FFF2-40B4-BE49-F238E27FC236}">
                <a16:creationId xmlns:a16="http://schemas.microsoft.com/office/drawing/2014/main" id="{B4766D59-E82F-42A3-A129-7E56AE0DD7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3795" y="0"/>
            <a:ext cx="4927782" cy="3213463"/>
          </a:xfrm>
          <a:prstGeom prst="rect">
            <a:avLst/>
          </a:prstGeom>
          <a:noFill/>
          <a:ln w="28575">
            <a:solidFill>
              <a:srgbClr val="CC00CC"/>
            </a:solidFill>
          </a:ln>
        </p:spPr>
      </p:pic>
      <p:pic>
        <p:nvPicPr>
          <p:cNvPr id="6" name="Picture 5">
            <a:extLst>
              <a:ext uri="{FF2B5EF4-FFF2-40B4-BE49-F238E27FC236}">
                <a16:creationId xmlns:a16="http://schemas.microsoft.com/office/drawing/2014/main" id="{8263205B-0E76-4216-B9F8-DB0D28F2DE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21577" y="3335383"/>
            <a:ext cx="4841966" cy="3522617"/>
          </a:xfrm>
          <a:prstGeom prst="rect">
            <a:avLst/>
          </a:prstGeom>
          <a:noFill/>
          <a:ln w="28575">
            <a:solidFill>
              <a:srgbClr val="CC00CC"/>
            </a:solidFill>
          </a:ln>
        </p:spPr>
      </p:pic>
    </p:spTree>
    <p:extLst>
      <p:ext uri="{BB962C8B-B14F-4D97-AF65-F5344CB8AC3E}">
        <p14:creationId xmlns:p14="http://schemas.microsoft.com/office/powerpoint/2010/main" val="64557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58E4082-CB50-47A5-AA14-6950F122B8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503" y="0"/>
            <a:ext cx="10415451" cy="4659086"/>
          </a:xfrm>
          <a:prstGeom prst="rect">
            <a:avLst/>
          </a:prstGeom>
          <a:noFill/>
          <a:ln w="28575">
            <a:noFill/>
          </a:ln>
        </p:spPr>
      </p:pic>
      <p:sp>
        <p:nvSpPr>
          <p:cNvPr id="6" name="TextBox 5">
            <a:extLst>
              <a:ext uri="{FF2B5EF4-FFF2-40B4-BE49-F238E27FC236}">
                <a16:creationId xmlns:a16="http://schemas.microsoft.com/office/drawing/2014/main" id="{C8A3BC1D-63BC-46E2-AF44-3EFBFB008C43}"/>
              </a:ext>
            </a:extLst>
          </p:cNvPr>
          <p:cNvSpPr txBox="1"/>
          <p:nvPr/>
        </p:nvSpPr>
        <p:spPr>
          <a:xfrm>
            <a:off x="209007" y="4972593"/>
            <a:ext cx="9980022" cy="96827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SGD Classifier as best fitting algorithm for our final model as it is giving least difference between accuracy and cv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863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5454-2022-4BBD-9C54-1005EA2C5B30}"/>
              </a:ext>
            </a:extLst>
          </p:cNvPr>
          <p:cNvSpPr>
            <a:spLocks noGrp="1"/>
          </p:cNvSpPr>
          <p:nvPr>
            <p:ph type="title"/>
          </p:nvPr>
        </p:nvSpPr>
        <p:spPr>
          <a:xfrm>
            <a:off x="609600" y="320040"/>
            <a:ext cx="9652000" cy="1604554"/>
          </a:xfrm>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b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dirty="0"/>
          </a:p>
        </p:txBody>
      </p:sp>
      <p:sp>
        <p:nvSpPr>
          <p:cNvPr id="3" name="Content Placeholder 2">
            <a:extLst>
              <a:ext uri="{FF2B5EF4-FFF2-40B4-BE49-F238E27FC236}">
                <a16:creationId xmlns:a16="http://schemas.microsoft.com/office/drawing/2014/main" id="{AD3852AC-3D3E-419B-925B-B4E00FF95299}"/>
              </a:ext>
            </a:extLst>
          </p:cNvPr>
          <p:cNvSpPr>
            <a:spLocks noGrp="1"/>
          </p:cNvSpPr>
          <p:nvPr>
            <p:ph idx="1"/>
          </p:nvPr>
        </p:nvSpPr>
        <p:spPr>
          <a:xfrm>
            <a:off x="609600" y="1576251"/>
            <a:ext cx="9652000" cy="4672149"/>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Conclusion.</a:t>
            </a:r>
          </a:p>
          <a:p>
            <a:endParaRPr lang="en-IN" dirty="0"/>
          </a:p>
        </p:txBody>
      </p:sp>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0CB6-8045-487C-82A4-4C15A7D7FB0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Hyper Parameter Tunning:</a:t>
            </a:r>
            <a:endParaRPr lang="en-IN" dirty="0"/>
          </a:p>
        </p:txBody>
      </p:sp>
      <p:pic>
        <p:nvPicPr>
          <p:cNvPr id="6" name="Picture 5">
            <a:extLst>
              <a:ext uri="{FF2B5EF4-FFF2-40B4-BE49-F238E27FC236}">
                <a16:creationId xmlns:a16="http://schemas.microsoft.com/office/drawing/2014/main" id="{5E7C336C-29B7-49A3-9EDE-A3945C222D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448" y="3467608"/>
            <a:ext cx="7107936" cy="1016000"/>
          </a:xfrm>
          <a:prstGeom prst="rect">
            <a:avLst/>
          </a:prstGeom>
          <a:noFill/>
          <a:ln>
            <a:noFill/>
          </a:ln>
        </p:spPr>
      </p:pic>
      <p:pic>
        <p:nvPicPr>
          <p:cNvPr id="10" name="Picture 9">
            <a:extLst>
              <a:ext uri="{FF2B5EF4-FFF2-40B4-BE49-F238E27FC236}">
                <a16:creationId xmlns:a16="http://schemas.microsoft.com/office/drawing/2014/main" id="{F5A98DF2-1951-48CA-963E-C00E3D02AC42}"/>
              </a:ext>
            </a:extLst>
          </p:cNvPr>
          <p:cNvPicPr>
            <a:picLocks noChangeAspect="1"/>
          </p:cNvPicPr>
          <p:nvPr/>
        </p:nvPicPr>
        <p:blipFill>
          <a:blip r:embed="rId3"/>
          <a:stretch>
            <a:fillRect/>
          </a:stretch>
        </p:blipFill>
        <p:spPr>
          <a:xfrm>
            <a:off x="458724" y="1374648"/>
            <a:ext cx="8915400" cy="2054352"/>
          </a:xfrm>
          <a:prstGeom prst="rect">
            <a:avLst/>
          </a:prstGeom>
        </p:spPr>
      </p:pic>
      <p:sp>
        <p:nvSpPr>
          <p:cNvPr id="12" name="TextBox 11">
            <a:extLst>
              <a:ext uri="{FF2B5EF4-FFF2-40B4-BE49-F238E27FC236}">
                <a16:creationId xmlns:a16="http://schemas.microsoft.com/office/drawing/2014/main" id="{5E9867ED-798D-47F1-8553-3ACE798276B3}"/>
              </a:ext>
            </a:extLst>
          </p:cNvPr>
          <p:cNvSpPr txBox="1"/>
          <p:nvPr/>
        </p:nvSpPr>
        <p:spPr>
          <a:xfrm>
            <a:off x="458724" y="4483608"/>
            <a:ext cx="9508236" cy="138255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spTree>
    <p:extLst>
      <p:ext uri="{BB962C8B-B14F-4D97-AF65-F5344CB8AC3E}">
        <p14:creationId xmlns:p14="http://schemas.microsoft.com/office/powerpoint/2010/main" val="350460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0868985-91E5-47E3-87DC-A66B00BD8C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858" y="0"/>
            <a:ext cx="9444781" cy="2502029"/>
          </a:xfrm>
          <a:prstGeom prst="rect">
            <a:avLst/>
          </a:prstGeom>
          <a:noFill/>
          <a:ln>
            <a:noFill/>
          </a:ln>
        </p:spPr>
      </p:pic>
      <p:pic>
        <p:nvPicPr>
          <p:cNvPr id="5" name="Picture 4">
            <a:extLst>
              <a:ext uri="{FF2B5EF4-FFF2-40B4-BE49-F238E27FC236}">
                <a16:creationId xmlns:a16="http://schemas.microsoft.com/office/drawing/2014/main" id="{85E8C46B-B620-4811-A78F-318A9C59B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6874" y="2502029"/>
            <a:ext cx="6628638" cy="2882900"/>
          </a:xfrm>
          <a:prstGeom prst="rect">
            <a:avLst/>
          </a:prstGeom>
          <a:noFill/>
          <a:ln>
            <a:noFill/>
          </a:ln>
        </p:spPr>
      </p:pic>
      <p:sp>
        <p:nvSpPr>
          <p:cNvPr id="7" name="TextBox 6">
            <a:extLst>
              <a:ext uri="{FF2B5EF4-FFF2-40B4-BE49-F238E27FC236}">
                <a16:creationId xmlns:a16="http://schemas.microsoft.com/office/drawing/2014/main" id="{5A5F9DFF-4AFD-431E-A415-9997F281AB9D}"/>
              </a:ext>
            </a:extLst>
          </p:cNvPr>
          <p:cNvSpPr txBox="1"/>
          <p:nvPr/>
        </p:nvSpPr>
        <p:spPr>
          <a:xfrm>
            <a:off x="896874" y="5815584"/>
            <a:ext cx="8484870" cy="3643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After training and building our final model I saved this model into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file.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274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2A3F-4369-4662-8B2C-02F221AADF41}"/>
              </a:ext>
            </a:extLst>
          </p:cNvPr>
          <p:cNvSpPr>
            <a:spLocks noGrp="1"/>
          </p:cNvSpPr>
          <p:nvPr>
            <p:ph type="title"/>
          </p:nvPr>
        </p:nvSpPr>
        <p:spPr>
          <a:xfrm>
            <a:off x="609600" y="320040"/>
            <a:ext cx="9652000" cy="749808"/>
          </a:xfrm>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IN" dirty="0"/>
          </a:p>
        </p:txBody>
      </p:sp>
      <p:sp>
        <p:nvSpPr>
          <p:cNvPr id="3" name="Content Placeholder 2">
            <a:extLst>
              <a:ext uri="{FF2B5EF4-FFF2-40B4-BE49-F238E27FC236}">
                <a16:creationId xmlns:a16="http://schemas.microsoft.com/office/drawing/2014/main" id="{F1F0CA3D-FB2D-4660-B051-64C35B18662A}"/>
              </a:ext>
            </a:extLst>
          </p:cNvPr>
          <p:cNvSpPr>
            <a:spLocks noGrp="1"/>
          </p:cNvSpPr>
          <p:nvPr>
            <p:ph idx="1"/>
          </p:nvPr>
        </p:nvSpPr>
        <p:spPr>
          <a:xfrm>
            <a:off x="448056" y="1426464"/>
            <a:ext cx="9813544" cy="4821936"/>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28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punctuatuions</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urls</a:t>
            </a:r>
            <a:r>
              <a:rPr lang="en-IN" sz="2800" dirty="0">
                <a:effectLst/>
                <a:latin typeface="Century" panose="02040604050505020304" pitchFamily="18" charset="0"/>
                <a:ea typeface="Calibri" panose="020F0502020204030204" pitchFamily="34" charset="0"/>
                <a:cs typeface="Times New Roman" panose="02020603050405020304" pitchFamily="18" charset="0"/>
              </a:rPr>
              <a:t>, email address, stop words. </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6 algorithms and a hyper parameter tunning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a:t>
            </a:r>
          </a:p>
          <a:p>
            <a:endParaRPr lang="en-IN" dirty="0"/>
          </a:p>
        </p:txBody>
      </p:sp>
      <p:pic>
        <p:nvPicPr>
          <p:cNvPr id="6" name="Picture 5">
            <a:extLst>
              <a:ext uri="{FF2B5EF4-FFF2-40B4-BE49-F238E27FC236}">
                <a16:creationId xmlns:a16="http://schemas.microsoft.com/office/drawing/2014/main" id="{9F428658-7F39-4534-862B-E1E1DF978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486" y="206898"/>
            <a:ext cx="1656672" cy="916107"/>
          </a:xfrm>
          <a:prstGeom prst="rect">
            <a:avLst/>
          </a:prstGeom>
        </p:spPr>
      </p:pic>
    </p:spTree>
    <p:extLst>
      <p:ext uri="{BB962C8B-B14F-4D97-AF65-F5344CB8AC3E}">
        <p14:creationId xmlns:p14="http://schemas.microsoft.com/office/powerpoint/2010/main" val="322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65EE-C7CC-4E0B-B35E-CDF83A30FAD7}"/>
              </a:ext>
            </a:extLst>
          </p:cNvPr>
          <p:cNvSpPr>
            <a:spLocks noGrp="1"/>
          </p:cNvSpPr>
          <p:nvPr>
            <p:ph type="title"/>
          </p:nvPr>
        </p:nvSpPr>
        <p:spPr/>
        <p:txBody>
          <a:bodyPr/>
          <a:lstStyle/>
          <a:p>
            <a:r>
              <a:rPr lang="en-IN"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p>
        </p:txBody>
      </p:sp>
      <p:sp>
        <p:nvSpPr>
          <p:cNvPr id="3" name="Content Placeholder 2">
            <a:extLst>
              <a:ext uri="{FF2B5EF4-FFF2-40B4-BE49-F238E27FC236}">
                <a16:creationId xmlns:a16="http://schemas.microsoft.com/office/drawing/2014/main" id="{679AA3E7-E176-4E6F-A8C5-65F88A4644DC}"/>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ü"/>
            </a:pPr>
            <a:r>
              <a:rPr lang="en-US" sz="2400" dirty="0">
                <a:solidFill>
                  <a:schemeClr val="tx1"/>
                </a:solidFill>
                <a:latin typeface="Century" panose="02040604050505020304" pitchFamily="18" charset="0"/>
              </a:rPr>
              <a:t>In this particular presentation we will be looking on:</a:t>
            </a:r>
          </a:p>
          <a:p>
            <a:pPr lvl="1"/>
            <a:r>
              <a:rPr lang="en-US" dirty="0">
                <a:solidFill>
                  <a:schemeClr val="tx1"/>
                </a:solidFill>
                <a:latin typeface="Century" panose="02040604050505020304" pitchFamily="18" charset="0"/>
              </a:rPr>
              <a:t>How to analyze the dataset of </a:t>
            </a:r>
            <a:r>
              <a:rPr lang="en-US" sz="2400" dirty="0">
                <a:solidFill>
                  <a:schemeClr val="tx1"/>
                </a:solidFill>
                <a:latin typeface="Century" panose="02040604050505020304" pitchFamily="18" charset="0"/>
              </a:rPr>
              <a:t>Rating Prediction Project</a:t>
            </a:r>
            <a:r>
              <a:rPr lang="en-US" dirty="0">
                <a:solidFill>
                  <a:schemeClr val="tx1"/>
                </a:solidFill>
                <a:latin typeface="Century" panose="02040604050505020304" pitchFamily="18" charset="0"/>
              </a:rPr>
              <a:t>.</a:t>
            </a:r>
          </a:p>
          <a:p>
            <a:pPr lvl="1"/>
            <a:r>
              <a:rPr lang="en-US" dirty="0">
                <a:solidFill>
                  <a:schemeClr val="tx1"/>
                </a:solidFill>
                <a:latin typeface="Century" panose="02040604050505020304" pitchFamily="18" charset="0"/>
              </a:rPr>
              <a:t>What are the EDA steps in cleaning the dataset.</a:t>
            </a:r>
          </a:p>
          <a:p>
            <a:pPr lvl="1"/>
            <a:r>
              <a:rPr lang="en-US" dirty="0">
                <a:solidFill>
                  <a:schemeClr val="tx1"/>
                </a:solidFill>
                <a:latin typeface="Century" panose="02040604050505020304" pitchFamily="18" charset="0"/>
              </a:rPr>
              <a:t>Overall analysis on the problem.</a:t>
            </a:r>
          </a:p>
          <a:p>
            <a:pPr lvl="1"/>
            <a:r>
              <a:rPr lang="en-US" dirty="0">
                <a:solidFill>
                  <a:schemeClr val="tx1"/>
                </a:solidFill>
                <a:latin typeface="Century" panose="02040604050505020304" pitchFamily="18" charset="0"/>
              </a:rPr>
              <a:t>Model building from the cleaned dataset.</a:t>
            </a:r>
          </a:p>
          <a:p>
            <a:pPr lvl="1"/>
            <a:r>
              <a:rPr lang="en-US" dirty="0">
                <a:solidFill>
                  <a:schemeClr val="tx1"/>
                </a:solidFill>
                <a:latin typeface="Century" panose="02040604050505020304" pitchFamily="18" charset="0"/>
              </a:rPr>
              <a:t>Saving the best model.</a:t>
            </a:r>
          </a:p>
          <a:p>
            <a:pPr marL="0" indent="0">
              <a:buNone/>
            </a:pPr>
            <a:endParaRPr lang="en-IN" dirty="0"/>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3A08-F4F5-4145-9C02-6C08CCBADAF1}"/>
              </a:ext>
            </a:extLst>
          </p:cNvPr>
          <p:cNvSpPr>
            <a:spLocks noGrp="1"/>
          </p:cNvSpPr>
          <p:nvPr>
            <p:ph type="title"/>
          </p:nvPr>
        </p:nvSpPr>
        <p:spPr/>
        <p:txBody>
          <a:bodyPr/>
          <a:lstStyle/>
          <a:p>
            <a:r>
              <a:rPr lang="en-I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IN" dirty="0"/>
          </a:p>
        </p:txBody>
      </p:sp>
      <p:sp>
        <p:nvSpPr>
          <p:cNvPr id="3" name="Content Placeholder 2">
            <a:extLst>
              <a:ext uri="{FF2B5EF4-FFF2-40B4-BE49-F238E27FC236}">
                <a16:creationId xmlns:a16="http://schemas.microsoft.com/office/drawing/2014/main" id="{54D839DB-143B-4168-8670-7AB12CCC0CAE}"/>
              </a:ext>
            </a:extLst>
          </p:cNvPr>
          <p:cNvSpPr>
            <a:spLocks noGrp="1"/>
          </p:cNvSpPr>
          <p:nvPr>
            <p:ph sz="half" idx="1"/>
          </p:nvPr>
        </p:nvSpPr>
        <p:spPr>
          <a:xfrm>
            <a:off x="609600" y="1600202"/>
            <a:ext cx="5399314" cy="4112622"/>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r>
              <a:rPr lang="en-US" sz="2800" i="0" dirty="0">
                <a:effectLst/>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800" dirty="0">
              <a:latin typeface="Century" panose="02040604050505020304" pitchFamily="18" charset="0"/>
            </a:endParaRPr>
          </a:p>
          <a:p>
            <a:endParaRPr lang="en-IN" dirty="0"/>
          </a:p>
        </p:txBody>
      </p:sp>
      <p:pic>
        <p:nvPicPr>
          <p:cNvPr id="5" name="Content Placeholder 4">
            <a:extLst>
              <a:ext uri="{FF2B5EF4-FFF2-40B4-BE49-F238E27FC236}">
                <a16:creationId xmlns:a16="http://schemas.microsoft.com/office/drawing/2014/main" id="{EADEF8ED-9E84-41EF-9E97-4A68D27B5C3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61894" y="1600201"/>
            <a:ext cx="4249352" cy="3807822"/>
          </a:xfrm>
          <a:prstGeom prst="rect">
            <a:avLst/>
          </a:prstGeom>
        </p:spPr>
      </p:pic>
    </p:spTree>
    <p:extLst>
      <p:ext uri="{BB962C8B-B14F-4D97-AF65-F5344CB8AC3E}">
        <p14:creationId xmlns:p14="http://schemas.microsoft.com/office/powerpoint/2010/main" val="39703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4FD9-3F93-4BA3-B3B2-0A57EEAD9E0B}"/>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dirty="0"/>
          </a:p>
        </p:txBody>
      </p:sp>
      <p:sp>
        <p:nvSpPr>
          <p:cNvPr id="3" name="Content Placeholder 2">
            <a:extLst>
              <a:ext uri="{FF2B5EF4-FFF2-40B4-BE49-F238E27FC236}">
                <a16:creationId xmlns:a16="http://schemas.microsoft.com/office/drawing/2014/main" id="{A3D8CF9B-B036-41F7-8E53-588F923A1DFB}"/>
              </a:ext>
            </a:extLst>
          </p:cNvPr>
          <p:cNvSpPr>
            <a:spLocks noGrp="1"/>
          </p:cNvSpPr>
          <p:nvPr>
            <p:ph sz="quarter" idx="2"/>
          </p:nvPr>
        </p:nvSpPr>
        <p:spPr>
          <a:xfrm>
            <a:off x="609600" y="1711840"/>
            <a:ext cx="5242560" cy="3967065"/>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dirty="0"/>
          </a:p>
        </p:txBody>
      </p:sp>
      <p:pic>
        <p:nvPicPr>
          <p:cNvPr id="8" name="Content Placeholder 7">
            <a:extLst>
              <a:ext uri="{FF2B5EF4-FFF2-40B4-BE49-F238E27FC236}">
                <a16:creationId xmlns:a16="http://schemas.microsoft.com/office/drawing/2014/main" id="{41185A26-5298-4AB3-880D-ECF92F3B91A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96000" y="1711840"/>
            <a:ext cx="4277322" cy="3715268"/>
          </a:xfrm>
        </p:spPr>
      </p:pic>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4361-D67C-4347-9981-BF51B3909AB3}"/>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endParaRPr lang="en-IN" dirty="0"/>
          </a:p>
        </p:txBody>
      </p:sp>
      <p:sp>
        <p:nvSpPr>
          <p:cNvPr id="3" name="Content Placeholder 2">
            <a:extLst>
              <a:ext uri="{FF2B5EF4-FFF2-40B4-BE49-F238E27FC236}">
                <a16:creationId xmlns:a16="http://schemas.microsoft.com/office/drawing/2014/main" id="{D0B7870D-7A2E-4938-9358-8C876A294A0E}"/>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000" b="0" i="0" dirty="0">
                <a:solidFill>
                  <a:srgbClr val="202124"/>
                </a:solidFill>
                <a:effectLst/>
                <a:latin typeface="Century" panose="02040604050505020304" pitchFamily="18" charset="0"/>
              </a:rPr>
              <a:t>Rating prediction is a </a:t>
            </a:r>
            <a:r>
              <a:rPr lang="en-US" sz="2000" b="1" i="0" dirty="0">
                <a:solidFill>
                  <a:srgbClr val="202124"/>
                </a:solidFill>
                <a:effectLst/>
                <a:latin typeface="Century" panose="02040604050505020304" pitchFamily="18" charset="0"/>
              </a:rPr>
              <a:t>well-known recommendation task aiming to predict a user's rating for those items which were not rated yet by her</a:t>
            </a:r>
            <a:r>
              <a:rPr lang="en-US" sz="2000"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sz="2000" dirty="0">
              <a:latin typeface="Century" panose="02040604050505020304" pitchFamily="18" charset="0"/>
            </a:endParaRPr>
          </a:p>
        </p:txBody>
      </p:sp>
      <p:pic>
        <p:nvPicPr>
          <p:cNvPr id="6" name="Picture 5">
            <a:extLst>
              <a:ext uri="{FF2B5EF4-FFF2-40B4-BE49-F238E27FC236}">
                <a16:creationId xmlns:a16="http://schemas.microsoft.com/office/drawing/2014/main" id="{65EDBB33-63B0-435B-823B-351DEDA27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125" y="3176340"/>
            <a:ext cx="7604215" cy="2971911"/>
          </a:xfrm>
          <a:prstGeom prst="rect">
            <a:avLst/>
          </a:prstGeom>
        </p:spPr>
      </p:pic>
    </p:spTree>
    <p:extLst>
      <p:ext uri="{BB962C8B-B14F-4D97-AF65-F5344CB8AC3E}">
        <p14:creationId xmlns:p14="http://schemas.microsoft.com/office/powerpoint/2010/main" val="215578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0C06-071B-4FB9-8CAB-1C1F3A165555}"/>
              </a:ext>
            </a:extLst>
          </p:cNvPr>
          <p:cNvSpPr>
            <a:spLocks noGrp="1"/>
          </p:cNvSpPr>
          <p:nvPr>
            <p:ph type="title"/>
          </p:nvPr>
        </p:nvSpPr>
        <p:spPr/>
        <p:txBody>
          <a:bodyPr>
            <a:normAutofit/>
          </a:bodyPr>
          <a:lstStyle/>
          <a:p>
            <a:r>
              <a:rPr lang="en-IN" sz="3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Importance of Malignant Comment Classifier.</a:t>
            </a:r>
            <a:endParaRPr lang="en-IN" sz="3400" dirty="0"/>
          </a:p>
        </p:txBody>
      </p:sp>
      <p:sp>
        <p:nvSpPr>
          <p:cNvPr id="3" name="Content Placeholder 2">
            <a:extLst>
              <a:ext uri="{FF2B5EF4-FFF2-40B4-BE49-F238E27FC236}">
                <a16:creationId xmlns:a16="http://schemas.microsoft.com/office/drawing/2014/main" id="{22448059-EB4A-4025-B19B-0A371E315D97}"/>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2000" dirty="0">
              <a:latin typeface="Century" panose="02040604050505020304" pitchFamily="18" charset="0"/>
            </a:endParaRPr>
          </a:p>
        </p:txBody>
      </p:sp>
    </p:spTree>
    <p:extLst>
      <p:ext uri="{BB962C8B-B14F-4D97-AF65-F5344CB8AC3E}">
        <p14:creationId xmlns:p14="http://schemas.microsoft.com/office/powerpoint/2010/main" val="234330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0" y="43243"/>
            <a:ext cx="9969618" cy="861774"/>
          </a:xfrm>
          <a:prstGeom prst="rect">
            <a:avLst/>
          </a:prstGeom>
          <a:noFill/>
        </p:spPr>
        <p:txBody>
          <a:bodyPr wrap="square" rtlCol="0">
            <a:spAutoFit/>
          </a:bodyPr>
          <a:lstStyle/>
          <a:p>
            <a:pPr algn="ct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endParaRPr lang="en-IN"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375786" y="71646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id="{AF7EF058-49A7-48CF-8A68-51D390EF96B2}"/>
              </a:ext>
            </a:extLst>
          </p:cNvPr>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a16="http://schemas.microsoft.com/office/drawing/2014/main" id="{8698FB53-B832-453A-9B2A-06BBE89FAB57}"/>
              </a:ext>
            </a:extLst>
          </p:cNvPr>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C930-34CF-43D1-9ACB-49081D8AC37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
        <p:nvSpPr>
          <p:cNvPr id="3" name="Content Placeholder 2">
            <a:extLst>
              <a:ext uri="{FF2B5EF4-FFF2-40B4-BE49-F238E27FC236}">
                <a16:creationId xmlns:a16="http://schemas.microsoft.com/office/drawing/2014/main" id="{0DA235F6-AB62-48B7-8FA5-3EC83967F317}"/>
              </a:ext>
            </a:extLst>
          </p:cNvPr>
          <p:cNvSpPr>
            <a:spLocks noGrp="1"/>
          </p:cNvSpPr>
          <p:nvPr>
            <p:ph idx="1"/>
          </p:nvPr>
        </p:nvSpPr>
        <p:spPr>
          <a:xfrm>
            <a:off x="609600" y="1609416"/>
            <a:ext cx="9805416" cy="4928544"/>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20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20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2000" dirty="0" err="1">
                <a:effectLst/>
                <a:latin typeface="Century" panose="02040604050505020304" pitchFamily="18" charset="0"/>
                <a:ea typeface="Calibri" panose="020F0502020204030204" pitchFamily="34" charset="0"/>
                <a:cs typeface="Calibri" panose="020F0502020204030204" pitchFamily="34" charset="0"/>
              </a:rPr>
              <a:t>t,d</a:t>
            </a:r>
            <a:r>
              <a:rPr lang="en-IN" sz="2000" dirty="0">
                <a:effectLst/>
                <a:latin typeface="Century" panose="02040604050505020304" pitchFamily="18"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39046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spDef>
      <a:spPr/>
      <a:bodyPr rtlCol="0" anchor="ctr"/>
      <a:lstStyle>
        <a:defPPr algn="ctr">
          <a:defRPr dirty="0"/>
        </a:defPPr>
      </a:lstStyle>
      <a:style>
        <a:lnRef idx="1">
          <a:schemeClr val="accent2"/>
        </a:lnRef>
        <a:fillRef idx="3">
          <a:schemeClr val="accent2"/>
        </a:fillRef>
        <a:effectRef idx="2">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elebration design slides.potx" id="{721A2DAC-17F9-49D5-9467-48377BA00D19}" vid="{6569DAFB-DD25-434B-8E4C-5109212A83B4}"/>
    </a:ext>
  </a:extLst>
</a:theme>
</file>

<file path=docProps/app.xml><?xml version="1.0" encoding="utf-8"?>
<Properties xmlns="http://schemas.openxmlformats.org/officeDocument/2006/extended-properties" xmlns:vt="http://schemas.openxmlformats.org/officeDocument/2006/docPropsVTypes">
  <Template>Celebration design slides presentation</Template>
  <TotalTime>179</TotalTime>
  <Words>1602</Words>
  <Application>Microsoft Office PowerPoint</Application>
  <PresentationFormat>Widescreen</PresentationFormat>
  <Paragraphs>91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vt:lpstr>
      <vt:lpstr>Wingdings</vt:lpstr>
      <vt:lpstr>Wingdings 2</vt:lpstr>
      <vt:lpstr>Theme1</vt:lpstr>
      <vt:lpstr>PowerPoint Presentation</vt:lpstr>
      <vt:lpstr>Agenda: </vt:lpstr>
      <vt:lpstr>OVERVIEW:</vt:lpstr>
      <vt:lpstr>Problem Statement:</vt:lpstr>
      <vt:lpstr>Problem Understanding:</vt:lpstr>
      <vt:lpstr>What is RATING PREDICTION?</vt:lpstr>
      <vt:lpstr>Importance of Malignant Comment Classifier.</vt:lpstr>
      <vt:lpstr>PowerPoint Presentation</vt:lpstr>
      <vt:lpstr>Exploratory Data Analysis:</vt:lpstr>
      <vt:lpstr>Visualization:</vt:lpstr>
      <vt:lpstr>Visualization:</vt:lpstr>
      <vt:lpstr>Visualization:</vt:lpstr>
      <vt:lpstr>Visualization:</vt:lpstr>
      <vt:lpstr>Analysis:</vt:lpstr>
      <vt:lpstr>Model Building:</vt:lpstr>
      <vt:lpstr>PowerPoint Presentation</vt:lpstr>
      <vt:lpstr>PowerPoint Presentation</vt:lpstr>
      <vt:lpstr>PowerPoint Presentation</vt:lpstr>
      <vt:lpstr>PowerPoint Presentation</vt:lpstr>
      <vt:lpstr>Hyper Parameter Tunning:</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gowda</dc:creator>
  <cp:lastModifiedBy>ankush chaudhari</cp:lastModifiedBy>
  <cp:revision>2</cp:revision>
  <dcterms:created xsi:type="dcterms:W3CDTF">2021-12-26T08:24:41Z</dcterms:created>
  <dcterms:modified xsi:type="dcterms:W3CDTF">2022-07-18T19:38:22Z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ies>
</file>