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66" r:id="rId4"/>
    <p:sldId id="267" r:id="rId5"/>
    <p:sldId id="259" r:id="rId6"/>
    <p:sldId id="261" r:id="rId7"/>
    <p:sldId id="263" r:id="rId8"/>
    <p:sldId id="264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Ankush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Group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88" y="1543748"/>
            <a:ext cx="5468470" cy="4892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4263" y="644569"/>
            <a:ext cx="3963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Class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04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331" y="2337995"/>
            <a:ext cx="9692640" cy="1325562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</a:rPr>
              <a:t>THANK</a:t>
            </a:r>
            <a:r>
              <a:rPr lang="en-IN" sz="5400" dirty="0" smtClean="0">
                <a:solidFill>
                  <a:schemeClr val="bg1"/>
                </a:solidFill>
              </a:rPr>
              <a:t> </a:t>
            </a:r>
            <a:r>
              <a:rPr lang="en-IN" sz="5400" b="1" dirty="0" smtClean="0">
                <a:solidFill>
                  <a:schemeClr val="bg1"/>
                </a:solidFill>
              </a:rPr>
              <a:t>YOU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87" y="982490"/>
            <a:ext cx="8390131" cy="5875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477" y="403658"/>
            <a:ext cx="6655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Use Case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50" y="967697"/>
            <a:ext cx="7577557" cy="5396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902" y="444477"/>
            <a:ext cx="8828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 Use Case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37" y="401934"/>
            <a:ext cx="6880253" cy="582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867" y="401934"/>
            <a:ext cx="585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Diagram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57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5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Homepage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9230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: Return/Cancel Offline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the orders placed by him.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offline request to return/cancel the order arrives, he should be able to upload them.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logs in and initiates the return order.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Order shows the salesman all the order history.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selects 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cause of Return/Cancel.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generates a Return/Cancel ID which helps in tracking the refunds and the product being returned.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back to salesman home page.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1" y="1452282"/>
            <a:ext cx="9474294" cy="54146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271" y="51594"/>
            <a:ext cx="10786693" cy="1325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Return/Cancel Order Offline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5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61872" y="1192306"/>
            <a:ext cx="859536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: Change Online Order if not processed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change product if they want but before processing completed.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views his past orders which are under processing.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order and initiate the request to change it. He is then directed to the Product Display homepage.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alternate product, quantity and the address.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order which then manages the cost difference. This generates a new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210236"/>
            <a:ext cx="10503554" cy="53191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905" y="465558"/>
            <a:ext cx="10497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Online Change Product By Retailer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707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Class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" y="2070847"/>
            <a:ext cx="3563471" cy="4405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72" y="2034988"/>
            <a:ext cx="580193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</TotalTime>
  <Words>214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GREAT OUTDOORS</vt:lpstr>
      <vt:lpstr>PowerPoint Presentation</vt:lpstr>
      <vt:lpstr>PowerPoint Presentation</vt:lpstr>
      <vt:lpstr>PowerPoint Presentation</vt:lpstr>
      <vt:lpstr>EPIC – Salesman Homepage</vt:lpstr>
      <vt:lpstr>Sequence Diagram of Return/Cancel Order Offline</vt:lpstr>
      <vt:lpstr>EPIC – Retailer Homepage</vt:lpstr>
      <vt:lpstr>PowerPoint Presentation</vt:lpstr>
      <vt:lpstr>Order Class Diagram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Ankush Agrawal</cp:lastModifiedBy>
  <cp:revision>16</cp:revision>
  <dcterms:created xsi:type="dcterms:W3CDTF">2019-09-15T08:59:45Z</dcterms:created>
  <dcterms:modified xsi:type="dcterms:W3CDTF">2019-09-15T19:17:04Z</dcterms:modified>
</cp:coreProperties>
</file>