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16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94A471-E4C5-4CA3-97B6-8F4E0DD12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026" y="377301"/>
            <a:ext cx="10049523" cy="1646302"/>
          </a:xfrm>
        </p:spPr>
        <p:txBody>
          <a:bodyPr/>
          <a:lstStyle/>
          <a:p>
            <a:pPr marL="1761490" marR="2433320" algn="ctr">
              <a:spcAft>
                <a:spcPts val="0"/>
              </a:spcAft>
            </a:pPr>
            <a:r>
              <a:rPr lang="en-IN" sz="2800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Management System And Billing System</a:t>
            </a:r>
            <a:endParaRPr lang="en-IN" sz="7200" b="1" i="1" u="sng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BF37DC-987F-4984-8352-A8FA1ACBB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621" y="3083167"/>
            <a:ext cx="7766936" cy="2429866"/>
          </a:xfrm>
        </p:spPr>
        <p:txBody>
          <a:bodyPr>
            <a:normAutofit/>
          </a:bodyPr>
          <a:lstStyle/>
          <a:p>
            <a:pPr algn="l"/>
            <a:r>
              <a:rPr lang="en-IN" sz="1700" b="1" u="sng" dirty="0"/>
              <a:t>Presented by :-</a:t>
            </a:r>
            <a:r>
              <a:rPr lang="en-IN" sz="1700" b="1" dirty="0"/>
              <a:t>  </a:t>
            </a:r>
          </a:p>
          <a:p>
            <a:pPr algn="l"/>
            <a:r>
              <a:rPr lang="en-IN" sz="1700" dirty="0"/>
              <a:t>1. </a:t>
            </a:r>
            <a:r>
              <a:rPr lang="en-IN" sz="1700" dirty="0" smtClean="0"/>
              <a:t>Ankush </a:t>
            </a:r>
            <a:r>
              <a:rPr lang="en-IN" sz="1700" dirty="0" err="1" smtClean="0"/>
              <a:t>Rajendra</a:t>
            </a:r>
            <a:r>
              <a:rPr lang="en-IN" sz="1700" dirty="0" smtClean="0"/>
              <a:t> Bhalage  </a:t>
            </a:r>
            <a:r>
              <a:rPr lang="en-IN" sz="1700" dirty="0"/>
              <a:t>	</a:t>
            </a:r>
            <a:r>
              <a:rPr lang="en-IN" sz="1700" dirty="0" smtClean="0"/>
              <a:t>       </a:t>
            </a:r>
            <a:r>
              <a:rPr lang="en-IN" sz="1700" b="1" u="sng" dirty="0" smtClean="0"/>
              <a:t> Roll </a:t>
            </a:r>
            <a:r>
              <a:rPr lang="en-IN" sz="1700" b="1" u="sng" dirty="0"/>
              <a:t>No:</a:t>
            </a:r>
            <a:r>
              <a:rPr lang="en-IN" sz="1700" dirty="0"/>
              <a:t>- </a:t>
            </a:r>
            <a:r>
              <a:rPr lang="en-IN" sz="1700" dirty="0" smtClean="0"/>
              <a:t>219028  </a:t>
            </a:r>
            <a:endParaRPr lang="en-IN" sz="1700" dirty="0"/>
          </a:p>
          <a:p>
            <a:pPr algn="l"/>
            <a:r>
              <a:rPr lang="en-IN" sz="1700" dirty="0"/>
              <a:t>2. </a:t>
            </a:r>
            <a:r>
              <a:rPr lang="en-IN" sz="1700" dirty="0" err="1" smtClean="0"/>
              <a:t>Sarthak</a:t>
            </a:r>
            <a:r>
              <a:rPr lang="en-IN" sz="1700" dirty="0" smtClean="0"/>
              <a:t> Sanjay Joshi</a:t>
            </a:r>
            <a:r>
              <a:rPr lang="en-IN" sz="1700" dirty="0"/>
              <a:t>		</a:t>
            </a:r>
            <a:r>
              <a:rPr lang="en-IN" sz="1700" dirty="0" smtClean="0"/>
              <a:t>              </a:t>
            </a:r>
            <a:r>
              <a:rPr lang="en-IN" sz="1700" b="1" u="sng" dirty="0" smtClean="0"/>
              <a:t> Roll </a:t>
            </a:r>
            <a:r>
              <a:rPr lang="en-IN" sz="1700" b="1" u="sng" dirty="0"/>
              <a:t>No:</a:t>
            </a:r>
            <a:r>
              <a:rPr lang="en-IN" sz="1700" dirty="0"/>
              <a:t>- </a:t>
            </a:r>
            <a:r>
              <a:rPr lang="en-IN" sz="1700" dirty="0" smtClean="0"/>
              <a:t>219167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013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62CFB2-B1F0-459F-9A3B-A10237EA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5876" cy="6858000"/>
          </a:xfrm>
        </p:spPr>
        <p:txBody>
          <a:bodyPr>
            <a:normAutofit/>
          </a:bodyPr>
          <a:lstStyle/>
          <a:p>
            <a:r>
              <a:rPr lang="en-IN" sz="2000" b="1" i="1" u="sng" dirty="0"/>
              <a:t>Screenshots of Project:-</a:t>
            </a:r>
            <a:r>
              <a:rPr lang="en-IN" sz="2000" b="1" dirty="0"/>
              <a:t> </a:t>
            </a:r>
            <a:br>
              <a:rPr lang="en-IN" sz="2000" b="1" dirty="0"/>
            </a:b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/>
              <a:t> </a:t>
            </a:r>
            <a:r>
              <a:rPr lang="en-IN" sz="2000" b="1" dirty="0" smtClean="0"/>
              <a:t>                           The newly added Customer can be seen in </a:t>
            </a:r>
            <a:r>
              <a:rPr lang="en-IN" sz="2000" b="1" i="1" u="sng" dirty="0" smtClean="0"/>
              <a:t>the Customer list.</a:t>
            </a:r>
            <a:endParaRPr lang="en-IN" sz="2000" b="1" i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08" y="1354348"/>
            <a:ext cx="8962844" cy="50415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353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62CFB2-B1F0-459F-9A3B-A10237EA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5876" cy="6858000"/>
          </a:xfrm>
        </p:spPr>
        <p:txBody>
          <a:bodyPr>
            <a:normAutofit/>
          </a:bodyPr>
          <a:lstStyle/>
          <a:p>
            <a:r>
              <a:rPr lang="en-IN" sz="2000" b="1" i="1" u="sng" dirty="0" smtClean="0"/>
              <a:t>Screenshots of Project:-</a:t>
            </a:r>
            <a:r>
              <a:rPr lang="en-IN" sz="2000" b="1" dirty="0" smtClean="0"/>
              <a:t> </a:t>
            </a: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b="1" dirty="0" smtClean="0"/>
              <a:t>                                                    In case of: </a:t>
            </a:r>
            <a:r>
              <a:rPr lang="en-IN" sz="2000" b="1" i="1" u="sng" dirty="0" smtClean="0"/>
              <a:t>Adding new Vendor.</a:t>
            </a: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/>
              <a:t> </a:t>
            </a:r>
            <a:r>
              <a:rPr lang="en-IN" sz="2000" b="1" dirty="0" smtClean="0"/>
              <a:t>                                   </a:t>
            </a:r>
            <a:endParaRPr lang="en-IN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68" y="1088006"/>
            <a:ext cx="9645039" cy="54253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440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62CFB2-B1F0-459F-9A3B-A10237EA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5876" cy="6858000"/>
          </a:xfrm>
        </p:spPr>
        <p:txBody>
          <a:bodyPr>
            <a:normAutofit/>
          </a:bodyPr>
          <a:lstStyle/>
          <a:p>
            <a:r>
              <a:rPr lang="en-IN" sz="2000" b="1" i="1" u="sng" dirty="0"/>
              <a:t>Screenshots of Project:-</a:t>
            </a:r>
            <a:r>
              <a:rPr lang="en-IN" sz="2000" b="1" dirty="0"/>
              <a:t> </a:t>
            </a:r>
            <a:br>
              <a:rPr lang="en-IN" sz="2000" b="1" dirty="0"/>
            </a:b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b="1" dirty="0" smtClean="0"/>
              <a:t>                  The newly added Vendor can be seen in </a:t>
            </a:r>
            <a:r>
              <a:rPr lang="en-IN" sz="2000" b="1" i="1" u="sng" dirty="0" smtClean="0"/>
              <a:t>the Vendors list.</a:t>
            </a:r>
            <a:r>
              <a:rPr lang="en-IN" sz="2000" b="1" dirty="0" smtClean="0"/>
              <a:t> </a:t>
            </a:r>
            <a:br>
              <a:rPr lang="en-IN" sz="2000" b="1" dirty="0" smtClean="0"/>
            </a:b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/>
              <a:t> </a:t>
            </a:r>
            <a:r>
              <a:rPr lang="en-IN" sz="2000" b="1" dirty="0" smtClean="0"/>
              <a:t>                                   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7" y="1035170"/>
            <a:ext cx="9931392" cy="55864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431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62CFB2-B1F0-459F-9A3B-A10237EA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5876" cy="6858000"/>
          </a:xfrm>
        </p:spPr>
        <p:txBody>
          <a:bodyPr>
            <a:normAutofit/>
          </a:bodyPr>
          <a:lstStyle/>
          <a:p>
            <a:r>
              <a:rPr lang="en-IN" sz="2000" b="1" i="1" u="sng" dirty="0"/>
              <a:t>Screenshots of Project:- </a:t>
            </a: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b="1" dirty="0" smtClean="0"/>
              <a:t>                                                       In case of:  </a:t>
            </a:r>
            <a:r>
              <a:rPr lang="en-IN" sz="2000" b="1" i="1" u="sng" dirty="0" smtClean="0"/>
              <a:t>Adding New Product.</a:t>
            </a: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/>
              <a:t> </a:t>
            </a:r>
            <a:r>
              <a:rPr lang="en-IN" sz="2000" b="1" dirty="0" smtClean="0"/>
              <a:t>                                   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21" y="1111348"/>
            <a:ext cx="9578533" cy="5387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363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62CFB2-B1F0-459F-9A3B-A10237EA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5876" cy="6858000"/>
          </a:xfrm>
        </p:spPr>
        <p:txBody>
          <a:bodyPr>
            <a:normAutofit/>
          </a:bodyPr>
          <a:lstStyle/>
          <a:p>
            <a:r>
              <a:rPr lang="en-IN" sz="2000" b="1" i="1" u="sng" dirty="0"/>
              <a:t>Screenshots of Project:- </a:t>
            </a:r>
            <a:br>
              <a:rPr lang="en-IN" sz="2000" b="1" i="1" u="sng" dirty="0"/>
            </a:b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b="1" dirty="0" smtClean="0"/>
              <a:t>                                                        Available Product.</a:t>
            </a:r>
            <a:br>
              <a:rPr lang="en-IN" sz="2000" b="1" dirty="0" smtClean="0"/>
            </a:b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/>
              <a:t> </a:t>
            </a:r>
            <a:r>
              <a:rPr lang="en-IN" sz="2000" b="1" dirty="0" smtClean="0"/>
              <a:t>                                   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347" y="1069676"/>
            <a:ext cx="9477554" cy="53311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51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62CFB2-B1F0-459F-9A3B-A10237EA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5876" cy="6858000"/>
          </a:xfrm>
        </p:spPr>
        <p:txBody>
          <a:bodyPr>
            <a:normAutofit/>
          </a:bodyPr>
          <a:lstStyle/>
          <a:p>
            <a:r>
              <a:rPr lang="en-IN" sz="2000" b="1" i="1" u="sng" dirty="0"/>
              <a:t>Screenshots of Project:-</a:t>
            </a:r>
            <a:r>
              <a:rPr lang="en-IN" sz="2000" b="1" dirty="0"/>
              <a:t> </a:t>
            </a:r>
            <a:br>
              <a:rPr lang="en-IN" sz="2000" b="1" dirty="0"/>
            </a:b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b="1" dirty="0" smtClean="0"/>
              <a:t>                                                        Making Invoice</a:t>
            </a:r>
            <a:br>
              <a:rPr lang="en-IN" sz="2000" b="1" dirty="0" smtClean="0"/>
            </a:b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/>
              <a:t> </a:t>
            </a:r>
            <a:r>
              <a:rPr lang="en-IN" sz="2000" b="1" dirty="0" smtClean="0"/>
              <a:t>                                   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026542"/>
            <a:ext cx="9879354" cy="55571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09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62CFB2-B1F0-459F-9A3B-A10237EA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5876" cy="6858000"/>
          </a:xfrm>
        </p:spPr>
        <p:txBody>
          <a:bodyPr>
            <a:normAutofit/>
          </a:bodyPr>
          <a:lstStyle/>
          <a:p>
            <a:r>
              <a:rPr lang="en-IN" sz="2000" b="1" i="1" u="sng" dirty="0"/>
              <a:t>Screenshots of Project:-</a:t>
            </a:r>
            <a:r>
              <a:rPr lang="en-IN" sz="2000" b="1" dirty="0"/>
              <a:t> </a:t>
            </a:r>
            <a:br>
              <a:rPr lang="en-IN" sz="2000" b="1" dirty="0"/>
            </a:b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b="1" dirty="0" smtClean="0"/>
              <a:t>                                                        Money made according to Date.</a:t>
            </a:r>
            <a:br>
              <a:rPr lang="en-IN" sz="2000" b="1" dirty="0" smtClean="0"/>
            </a:b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/>
              <a:t> </a:t>
            </a:r>
            <a:r>
              <a:rPr lang="en-IN" sz="2000" b="1" dirty="0" smtClean="0"/>
              <a:t>                                   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59" y="1112807"/>
            <a:ext cx="9600951" cy="54005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97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62CFB2-B1F0-459F-9A3B-A10237EA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5876" cy="6858000"/>
          </a:xfrm>
        </p:spPr>
        <p:txBody>
          <a:bodyPr>
            <a:normAutofit/>
          </a:bodyPr>
          <a:lstStyle/>
          <a:p>
            <a:r>
              <a:rPr lang="en-IN" sz="2000" b="1" i="1" u="sng" dirty="0"/>
              <a:t>Screenshots of Project:-</a:t>
            </a:r>
            <a:r>
              <a:rPr lang="en-IN" sz="2000" b="1" dirty="0"/>
              <a:t> </a:t>
            </a:r>
            <a:br>
              <a:rPr lang="en-IN" sz="2000" b="1" dirty="0"/>
            </a:b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b="1" dirty="0" smtClean="0"/>
              <a:t>                                                        Updated Product List.</a:t>
            </a:r>
            <a:br>
              <a:rPr lang="en-IN" sz="2000" b="1" dirty="0" smtClean="0"/>
            </a:b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/>
              <a:t> </a:t>
            </a:r>
            <a:r>
              <a:rPr lang="en-IN" sz="2000" b="1" dirty="0" smtClean="0"/>
              <a:t>                                   </a:t>
            </a:r>
            <a:endParaRPr lang="en-IN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98" y="1043795"/>
            <a:ext cx="10010357" cy="56308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26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55A8C2-13D3-40CE-AB28-50A3494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436093"/>
          </a:xfrm>
        </p:spPr>
        <p:txBody>
          <a:bodyPr>
            <a:normAutofit/>
          </a:bodyPr>
          <a:lstStyle/>
          <a:p>
            <a:pPr marL="520700" marR="799465" indent="114300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</a:pPr>
            <a:r>
              <a:rPr lang="en-IN" sz="1600" dirty="0"/>
              <a:t/>
            </a:r>
            <a:br>
              <a:rPr lang="en-IN" sz="1600" dirty="0"/>
            </a:br>
            <a:r>
              <a:rPr lang="en-IN" sz="2400" b="1" u="sng" dirty="0"/>
              <a:t>Conclusion:-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this project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“Product Management System and Billing System” user can manage products and see how much revenue they are generating on daily basis.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 benefit of this system is the information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 products and keeping data of sold products . This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 save the time and eventually help to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organize their shop and will make the transaction paper free.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website works 24*7 so user 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can use it any time.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600" dirty="0"/>
          </a:p>
        </p:txBody>
      </p:sp>
    </p:spTree>
    <p:extLst>
      <p:ext uri="{BB962C8B-B14F-4D97-AF65-F5344CB8AC3E}">
        <p14:creationId xmlns="" xmlns:p14="http://schemas.microsoft.com/office/powerpoint/2010/main" val="3483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69" y="2452467"/>
            <a:ext cx="8596668" cy="1444283"/>
          </a:xfrm>
        </p:spPr>
        <p:txBody>
          <a:bodyPr/>
          <a:lstStyle/>
          <a:p>
            <a:pPr algn="ctr"/>
            <a:endParaRPr lang="en-GB" dirty="0"/>
          </a:p>
        </p:txBody>
      </p:sp>
      <p:pic>
        <p:nvPicPr>
          <p:cNvPr id="4" name="Picture 3" descr="Screenshot (3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3" y="801859"/>
            <a:ext cx="9115865" cy="4909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Nowadays </a:t>
            </a:r>
            <a:r>
              <a:rPr lang="en-US" dirty="0"/>
              <a:t>,</a:t>
            </a:r>
            <a:r>
              <a:rPr lang="en-US" dirty="0" smtClean="0"/>
              <a:t>Product </a:t>
            </a:r>
            <a:r>
              <a:rPr lang="en-US" dirty="0"/>
              <a:t>Management and Billing System has become important factor in modern  business field. This system </a:t>
            </a:r>
            <a:r>
              <a:rPr lang="en-US" dirty="0" smtClean="0"/>
              <a:t>will </a:t>
            </a:r>
            <a:r>
              <a:rPr lang="en-US" dirty="0"/>
              <a:t>help the businessmen </a:t>
            </a:r>
            <a:r>
              <a:rPr lang="en-US" dirty="0" smtClean="0"/>
              <a:t>to maintain record of products delivery and purchased items.</a:t>
            </a:r>
          </a:p>
          <a:p>
            <a:r>
              <a:rPr lang="en-US" dirty="0" smtClean="0"/>
              <a:t>In this system, User can see the available items and which items are sold to which customer.</a:t>
            </a:r>
          </a:p>
          <a:p>
            <a:r>
              <a:rPr lang="en-US" dirty="0"/>
              <a:t> </a:t>
            </a:r>
            <a:r>
              <a:rPr lang="en-US" dirty="0" smtClean="0"/>
              <a:t>With the help of this system, User will see which products they have purchased from which vendor.</a:t>
            </a:r>
          </a:p>
          <a:p>
            <a:r>
              <a:rPr lang="en-US" dirty="0" smtClean="0"/>
              <a:t>According to available products, user can order other products  as per their need.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04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Scope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system will be mainly designed for small shops for their business.</a:t>
            </a:r>
          </a:p>
          <a:p>
            <a:endParaRPr lang="en-US" dirty="0"/>
          </a:p>
          <a:p>
            <a:r>
              <a:rPr lang="en-US" dirty="0" smtClean="0"/>
              <a:t>The System will keep record of available products and sold products.</a:t>
            </a:r>
          </a:p>
          <a:p>
            <a:endParaRPr lang="en-US" dirty="0"/>
          </a:p>
          <a:p>
            <a:r>
              <a:rPr lang="en-US" dirty="0" smtClean="0"/>
              <a:t>This system will provide better services to businessman.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88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Technology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used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Spring-Boot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JS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our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IN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records of data.</a:t>
            </a: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Boot: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Spring Boot is framework which makes developing spring application and micro-services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 JS: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 allows developers to create large web applications that can change data, without reloading the page.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main purpose of React is to be fast, scalable, and simple. It works only on user interfaces in the application. This corresponds to the view in the MVC template.</a:t>
            </a:r>
            <a:endParaRPr lang="en-IN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popular, time-tested, but also modern and fully relational database management software.</a:t>
            </a:r>
            <a:r>
              <a:rPr lang="en-GB" dirty="0" smtClean="0"/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Businesses everywhere use it for mission-critical enterprise data storage, processing, as a backend to major customer-facing applications, and as part of powerful, established web software stacks.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01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1A7A8B-6E71-40FE-A0DB-A4C3B149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498237"/>
          </a:xfrm>
        </p:spPr>
        <p:txBody>
          <a:bodyPr>
            <a:normAutofit fontScale="90000"/>
          </a:bodyPr>
          <a:lstStyle/>
          <a:p>
            <a:pPr marL="63500"/>
            <a:r>
              <a:rPr lang="en-IN" sz="2000" i="1" u="sng" dirty="0">
                <a:effectLst/>
              </a:rPr>
              <a:t>Features:-</a:t>
            </a:r>
            <a:r>
              <a:rPr lang="en-IN" sz="1600" i="1" u="sng" dirty="0">
                <a:effectLst/>
              </a:rPr>
              <a:t/>
            </a:r>
            <a:br>
              <a:rPr lang="en-IN" sz="1600" i="1" u="sng" dirty="0">
                <a:effectLst/>
              </a:rPr>
            </a:br>
            <a:r>
              <a:rPr lang="en-IN" sz="1600" b="1" dirty="0">
                <a:effectLst/>
              </a:rPr>
              <a:t>					</a:t>
            </a:r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b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b="1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Admin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	</a:t>
            </a:r>
            <a:r>
              <a:rPr lang="en-US" sz="1800" b="1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b="1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-Manage the Registration of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users.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-Can perform All Operations of User.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b="1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1800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Employee</a:t>
            </a:r>
            <a:r>
              <a:rPr lang="en-US" sz="1800" b="1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br>
              <a:rPr lang="en-US" sz="1800" b="1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-Check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product availability.</a:t>
            </a:r>
            <a:b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-Register New Vendor .</a:t>
            </a:r>
            <a:b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- Add new Product.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-Register new Customer.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Make invoice of products purchased by customer.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See how much money made according to date.</a:t>
            </a:r>
            <a:b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-Can update or delete customer and vendor details.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600" b="1" dirty="0">
                <a:effectLst/>
              </a:rPr>
              <a:t>					</a:t>
            </a:r>
            <a:br>
              <a:rPr lang="en-IN" sz="1600" b="1" dirty="0">
                <a:effectLst/>
              </a:rPr>
            </a:br>
            <a:r>
              <a:rPr lang="en-IN" sz="1600" b="1" dirty="0">
                <a:effectLst/>
              </a:rPr>
              <a:t/>
            </a:r>
            <a:br>
              <a:rPr lang="en-IN" sz="1600" b="1" dirty="0">
                <a:effectLst/>
              </a:rPr>
            </a:br>
            <a:r>
              <a:rPr lang="en-IN" sz="1600" b="1" dirty="0">
                <a:effectLst/>
              </a:rPr>
              <a:t/>
            </a:r>
            <a:br>
              <a:rPr lang="en-IN" sz="1600" b="1" dirty="0">
                <a:effectLst/>
              </a:rPr>
            </a:br>
            <a:r>
              <a:rPr lang="en-IN" sz="800" b="1" dirty="0">
                <a:effectLst/>
              </a:rPr>
              <a:t/>
            </a:r>
            <a:br>
              <a:rPr lang="en-IN" sz="800" b="1" dirty="0">
                <a:effectLst/>
              </a:rPr>
            </a:br>
            <a:endParaRPr lang="en-IN" sz="1200" dirty="0"/>
          </a:p>
        </p:txBody>
      </p:sp>
    </p:spTree>
    <p:extLst>
      <p:ext uri="{BB962C8B-B14F-4D97-AF65-F5344CB8AC3E}">
        <p14:creationId xmlns="" xmlns:p14="http://schemas.microsoft.com/office/powerpoint/2010/main" val="50326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5332F2-A673-40CB-8043-BDA0D16A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817833"/>
          </a:xfrm>
        </p:spPr>
        <p:txBody>
          <a:bodyPr>
            <a:normAutofit/>
          </a:bodyPr>
          <a:lstStyle/>
          <a:p>
            <a:pPr marL="6350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b="1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Availability-</a:t>
            </a:r>
            <a:r>
              <a:rPr lang="en-IN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-Users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 this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 system from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anywhere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this  is a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application.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 Security:</a:t>
            </a:r>
            <a:r>
              <a:rPr lang="en-IN" sz="1800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-As it is necessary to authenticate before using this system so data present in the</a:t>
            </a:r>
            <a:b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system is accessible to only authorized persons.</a:t>
            </a:r>
            <a:b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3) Reliability:</a:t>
            </a:r>
            <a:r>
              <a:rPr lang="en-IN" sz="1800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-System will be reliable enough to provide  information about the available products.</a:t>
            </a:r>
            <a:r>
              <a:rPr lang="en-IN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-Once the product get sold, the available product list will be updated automatically.</a:t>
            </a:r>
            <a:r>
              <a:rPr lang="en-IN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4) 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Performance:</a:t>
            </a:r>
            <a:r>
              <a:rPr lang="en-IN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-Basic system configuration is enough to access the web application.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-Users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 the web application from mobile phones with minimal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performance of the same.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-Performance of the system remains same regardless of platform either it is laptop or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mobile phone.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600" dirty="0"/>
          </a:p>
        </p:txBody>
      </p:sp>
    </p:spTree>
    <p:extLst>
      <p:ext uri="{BB962C8B-B14F-4D97-AF65-F5344CB8AC3E}">
        <p14:creationId xmlns="" xmlns:p14="http://schemas.microsoft.com/office/powerpoint/2010/main" val="22246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62CFB2-B1F0-459F-9A3B-A10237EA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5876" cy="6858000"/>
          </a:xfrm>
        </p:spPr>
        <p:txBody>
          <a:bodyPr>
            <a:normAutofit/>
          </a:bodyPr>
          <a:lstStyle/>
          <a:p>
            <a:r>
              <a:rPr lang="en-IN" sz="2000" b="1" i="1" u="sng" dirty="0"/>
              <a:t>Screenshots of Project:-</a:t>
            </a:r>
            <a:r>
              <a:rPr lang="en-IN" sz="2000" b="1" dirty="0"/>
              <a:t> </a:t>
            </a:r>
            <a:br>
              <a:rPr lang="en-IN" sz="2000" b="1" dirty="0"/>
            </a:b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 smtClean="0"/>
              <a:t>                               In case of: </a:t>
            </a:r>
            <a:r>
              <a:rPr lang="en-IN" sz="2000" b="1" i="1" u="sng" dirty="0" smtClean="0"/>
              <a:t>wrong username and password.</a:t>
            </a:r>
            <a:endParaRPr lang="en-IN" sz="2000" b="1" i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06" y="1434906"/>
            <a:ext cx="8875568" cy="51206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300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62CFB2-B1F0-459F-9A3B-A10237EA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6" y="0"/>
            <a:ext cx="12055876" cy="6858000"/>
          </a:xfrm>
        </p:spPr>
        <p:txBody>
          <a:bodyPr>
            <a:normAutofit/>
          </a:bodyPr>
          <a:lstStyle/>
          <a:p>
            <a:r>
              <a:rPr lang="en-IN" sz="2000" b="1" i="1" u="sng" dirty="0"/>
              <a:t>Screenshots of Project:-</a:t>
            </a:r>
            <a:r>
              <a:rPr lang="en-IN" sz="2000" b="1" dirty="0"/>
              <a:t> </a:t>
            </a:r>
            <a:br>
              <a:rPr lang="en-IN" sz="2000" b="1" dirty="0"/>
            </a:b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 smtClean="0"/>
              <a:t>                               In case of: </a:t>
            </a:r>
            <a:r>
              <a:rPr lang="en-IN" sz="2000" b="1" i="1" u="sng" dirty="0" smtClean="0"/>
              <a:t>right username and password.</a:t>
            </a:r>
            <a:endParaRPr lang="en-IN" sz="2000" b="1" i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23" y="1479628"/>
            <a:ext cx="9123890" cy="51321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46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62CFB2-B1F0-459F-9A3B-A10237EA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5876" cy="6858000"/>
          </a:xfrm>
        </p:spPr>
        <p:txBody>
          <a:bodyPr>
            <a:normAutofit/>
          </a:bodyPr>
          <a:lstStyle/>
          <a:p>
            <a:r>
              <a:rPr lang="en-IN" sz="2000" b="1" i="1" u="sng" dirty="0"/>
              <a:t>Screenshots of Project:-</a:t>
            </a:r>
            <a:r>
              <a:rPr lang="en-IN" sz="2000" b="1" dirty="0"/>
              <a:t> </a:t>
            </a:r>
            <a:br>
              <a:rPr lang="en-IN" sz="2000" b="1" dirty="0"/>
            </a:b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 smtClean="0"/>
              <a:t>                                                     In case of: </a:t>
            </a:r>
            <a:r>
              <a:rPr lang="en-IN" sz="2000" b="1" i="1" u="sng" dirty="0" smtClean="0"/>
              <a:t>Adding new Customer.</a:t>
            </a:r>
            <a:endParaRPr lang="en-IN" sz="2000" b="1" i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49" y="1328467"/>
            <a:ext cx="9171075" cy="51587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00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