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4049" autoAdjust="0"/>
  </p:normalViewPr>
  <p:slideViewPr>
    <p:cSldViewPr>
      <p:cViewPr>
        <p:scale>
          <a:sx n="44" d="100"/>
          <a:sy n="44" d="100"/>
        </p:scale>
        <p:origin x="60" y="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2B3F5F-88EE-B09E-865E-9F010E46EABB}"/>
              </a:ext>
            </a:extLst>
          </p:cNvPr>
          <p:cNvSpPr txBox="1"/>
          <p:nvPr/>
        </p:nvSpPr>
        <p:spPr>
          <a:xfrm>
            <a:off x="8719949" y="3373784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</a:t>
            </a:r>
            <a:r>
              <a:rPr lang="en-US" dirty="0"/>
              <a:t> </a:t>
            </a:r>
            <a:r>
              <a:rPr lang="en-US" sz="2800" dirty="0"/>
              <a:t>Buzz is a fast growing technology unicorn</a:t>
            </a:r>
          </a:p>
          <a:p>
            <a:r>
              <a:rPr lang="en-US" sz="2800" dirty="0"/>
              <a:t>That need to adapt quickly to it’s global scale </a:t>
            </a:r>
          </a:p>
          <a:p>
            <a:r>
              <a:rPr lang="en-US" sz="2800" dirty="0"/>
              <a:t>Accenture has begin a three month POC focusing on these tasks: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audit of social buzz’s big data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Recommendation of a successful 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Analysis to find social buzz’s Top 5 most popular categories of content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D97C12-7A8F-EE07-4127-911EAD594653}"/>
              </a:ext>
            </a:extLst>
          </p:cNvPr>
          <p:cNvSpPr txBox="1"/>
          <p:nvPr/>
        </p:nvSpPr>
        <p:spPr>
          <a:xfrm>
            <a:off x="3581400" y="4961740"/>
            <a:ext cx="5410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</a:t>
            </a:r>
            <a:r>
              <a:rPr lang="en-US" sz="2800" u="sng" dirty="0">
                <a:solidFill>
                  <a:schemeClr val="bg1"/>
                </a:solidFill>
              </a:rPr>
              <a:t> 100000 </a:t>
            </a:r>
            <a:r>
              <a:rPr lang="en-US" sz="2800" dirty="0">
                <a:solidFill>
                  <a:schemeClr val="bg1"/>
                </a:solidFill>
              </a:rPr>
              <a:t>posts per day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u="sng" dirty="0">
                <a:solidFill>
                  <a:schemeClr val="bg1"/>
                </a:solidFill>
              </a:rPr>
              <a:t>36,500,000</a:t>
            </a:r>
            <a:r>
              <a:rPr lang="en-US" sz="2800" dirty="0">
                <a:solidFill>
                  <a:schemeClr val="bg1"/>
                </a:solidFill>
              </a:rPr>
              <a:t> pieces of content per year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But how to capitalize on it when there is so much?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821B43-034F-B26B-C609-8BEA699F7F7F}"/>
              </a:ext>
            </a:extLst>
          </p:cNvPr>
          <p:cNvSpPr txBox="1"/>
          <p:nvPr/>
        </p:nvSpPr>
        <p:spPr>
          <a:xfrm>
            <a:off x="3716978" y="982934"/>
            <a:ext cx="39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understanding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BF22C2-D610-BFA3-8AA6-BAEB19A5E6D3}"/>
              </a:ext>
            </a:extLst>
          </p:cNvPr>
          <p:cNvSpPr txBox="1"/>
          <p:nvPr/>
        </p:nvSpPr>
        <p:spPr>
          <a:xfrm>
            <a:off x="5327997" y="2587599"/>
            <a:ext cx="39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cleaning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7BC1E6-27F8-6BAB-104A-97A819FFD4C6}"/>
              </a:ext>
            </a:extLst>
          </p:cNvPr>
          <p:cNvSpPr txBox="1"/>
          <p:nvPr/>
        </p:nvSpPr>
        <p:spPr>
          <a:xfrm>
            <a:off x="8890307" y="5528155"/>
            <a:ext cx="39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analysis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18E66D-A792-AE50-50EB-36D68F5F60C0}"/>
              </a:ext>
            </a:extLst>
          </p:cNvPr>
          <p:cNvSpPr txBox="1"/>
          <p:nvPr/>
        </p:nvSpPr>
        <p:spPr>
          <a:xfrm>
            <a:off x="7138441" y="4025506"/>
            <a:ext cx="39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modeling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F6DD6-1B1B-4949-79A1-6BB557E032D7}"/>
              </a:ext>
            </a:extLst>
          </p:cNvPr>
          <p:cNvSpPr txBox="1"/>
          <p:nvPr/>
        </p:nvSpPr>
        <p:spPr>
          <a:xfrm>
            <a:off x="10639802" y="7084479"/>
            <a:ext cx="3917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Uncover Insights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DD009E-8B8B-C3BC-CB6E-AA2A1D82C450}"/>
              </a:ext>
            </a:extLst>
          </p:cNvPr>
          <p:cNvSpPr txBox="1"/>
          <p:nvPr/>
        </p:nvSpPr>
        <p:spPr>
          <a:xfrm>
            <a:off x="1981200" y="2400300"/>
            <a:ext cx="13620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KPI’s Card : Category, Reactions in most popular category, Reactions Slicers : Category, Content type, Sentiment</a:t>
            </a:r>
          </a:p>
          <a:p>
            <a:r>
              <a:rPr lang="en-US" sz="3600" dirty="0"/>
              <a:t>Line chart : Monthly trends   </a:t>
            </a:r>
            <a:endParaRPr lang="en-IN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5BEFE42-C511-DF90-BB5D-D5CFED658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718696"/>
            <a:ext cx="14480526" cy="74501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2672FAB-21CD-3242-1C2C-8553B0383C99}"/>
              </a:ext>
            </a:extLst>
          </p:cNvPr>
          <p:cNvSpPr txBox="1"/>
          <p:nvPr/>
        </p:nvSpPr>
        <p:spPr>
          <a:xfrm>
            <a:off x="11582400" y="2135141"/>
            <a:ext cx="594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Top 5 content category are : animals, science, healthy eating, technology, food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</a:t>
            </a:r>
            <a:r>
              <a:rPr lang="en-US" sz="2800" u="sng" dirty="0"/>
              <a:t>16</a:t>
            </a:r>
            <a:r>
              <a:rPr lang="en-US" sz="2800" dirty="0"/>
              <a:t> unique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</a:t>
            </a:r>
            <a:r>
              <a:rPr lang="en-US" sz="2800" u="sng" dirty="0"/>
              <a:t>1897</a:t>
            </a:r>
            <a:r>
              <a:rPr lang="en-US" sz="2800" dirty="0"/>
              <a:t> reactions on most popular 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Month with most post is </a:t>
            </a:r>
            <a:r>
              <a:rPr lang="en-US" sz="2800" u="sng" dirty="0"/>
              <a:t>May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201</Words>
  <Application>Microsoft Office PowerPoint</Application>
  <PresentationFormat>Custom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anky choudhary</cp:lastModifiedBy>
  <cp:revision>9</cp:revision>
  <dcterms:created xsi:type="dcterms:W3CDTF">2006-08-16T00:00:00Z</dcterms:created>
  <dcterms:modified xsi:type="dcterms:W3CDTF">2024-08-02T16:43:43Z</dcterms:modified>
  <dc:identifier>DAEhDyfaYKE</dc:identifier>
</cp:coreProperties>
</file>