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104" d="100"/>
          <a:sy n="104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1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2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0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1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9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6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5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5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6" name="Rectangle 6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47280-EC48-F8AD-9EC2-E158DB061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/>
              <a:t>Attendance System</a:t>
            </a:r>
          </a:p>
        </p:txBody>
      </p:sp>
      <p:cxnSp>
        <p:nvCxnSpPr>
          <p:cNvPr id="77" name="Straight Connector 6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CF9772B-6644-AD76-DA83-37C80795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By: -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Abinash</a:t>
            </a:r>
            <a:r>
              <a:rPr lang="en-US" sz="1700" dirty="0"/>
              <a:t> Chhetri (11900220026)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Rahul </a:t>
            </a:r>
            <a:r>
              <a:rPr lang="en-US" sz="1700" dirty="0" err="1"/>
              <a:t>Gorai</a:t>
            </a:r>
            <a:r>
              <a:rPr lang="en-US" sz="1700" dirty="0"/>
              <a:t> (11900220028)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Ankush Dhar (11900220031)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Piyush Ranjan (11900220027)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Rupantar Chakraborty (11900220015)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3AB613B-9C94-7E74-872E-B34665B54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62" y="659381"/>
            <a:ext cx="5539240" cy="5539240"/>
          </a:xfrm>
          <a:prstGeom prst="rect">
            <a:avLst/>
          </a:prstGeom>
        </p:spPr>
      </p:pic>
      <p:cxnSp>
        <p:nvCxnSpPr>
          <p:cNvPr id="78" name="Straight Connector 6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4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093EA-E106-1C9C-A551-5BB0FC1B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865850"/>
            <a:ext cx="3964251" cy="42706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our landing page which is hosted in localhost.</a:t>
            </a:r>
            <a:b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Here we provide the admin credentials to login or get access into the attendance system 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A14F038-861F-0833-58DB-AA9DEFD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52" y="1888828"/>
            <a:ext cx="7082002" cy="3357966"/>
          </a:xfrm>
          <a:prstGeom prst="rect">
            <a:avLst/>
          </a:prstGeom>
        </p:spPr>
      </p:pic>
      <p:cxnSp>
        <p:nvCxnSpPr>
          <p:cNvPr id="31" name="Straight Connector 18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DDCD41-A2C9-FCA1-C257-6CBD0CEB5962}"/>
              </a:ext>
            </a:extLst>
          </p:cNvPr>
          <p:cNvSpPr txBox="1"/>
          <p:nvPr/>
        </p:nvSpPr>
        <p:spPr>
          <a:xfrm>
            <a:off x="4720274" y="778476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68528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8415C-1B3F-E41E-35EB-CCEE5FD195AF}"/>
              </a:ext>
            </a:extLst>
          </p:cNvPr>
          <p:cNvSpPr txBox="1"/>
          <p:nvPr/>
        </p:nvSpPr>
        <p:spPr>
          <a:xfrm>
            <a:off x="482600" y="3429000"/>
            <a:ext cx="3964250" cy="2449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 dirty="0"/>
              <a:t>After putting the correct credentials, we get the access of the attendance system.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b="1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 dirty="0"/>
              <a:t>Here we have created an attendance system where we provide input in the system and the same is replicated in the database we created. </a:t>
            </a:r>
          </a:p>
        </p:txBody>
      </p:sp>
      <p:pic>
        <p:nvPicPr>
          <p:cNvPr id="5" name="Content Placeholder 4" descr="A picture containing text, library, shelf, room&#10;&#10;Description automatically generated">
            <a:extLst>
              <a:ext uri="{FF2B5EF4-FFF2-40B4-BE49-F238E27FC236}">
                <a16:creationId xmlns:a16="http://schemas.microsoft.com/office/drawing/2014/main" id="{FD03F795-EB86-81DF-142F-A344A7F5C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0" t="2" r="22957" b="19198"/>
          <a:stretch/>
        </p:blipFill>
        <p:spPr>
          <a:xfrm>
            <a:off x="4929450" y="489856"/>
            <a:ext cx="6700221" cy="587828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565C36-5902-F3C0-4488-E10B3C48B37F}"/>
              </a:ext>
            </a:extLst>
          </p:cNvPr>
          <p:cNvSpPr txBox="1"/>
          <p:nvPr/>
        </p:nvSpPr>
        <p:spPr>
          <a:xfrm>
            <a:off x="1261511" y="610377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Attendance Form Page</a:t>
            </a:r>
          </a:p>
        </p:txBody>
      </p:sp>
    </p:spTree>
    <p:extLst>
      <p:ext uri="{BB962C8B-B14F-4D97-AF65-F5344CB8AC3E}">
        <p14:creationId xmlns:p14="http://schemas.microsoft.com/office/powerpoint/2010/main" val="58263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C910EB-BFA3-4C5F-AECA-B06DE3A6D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3"/>
            <a:ext cx="11147071" cy="587828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787E9C-9FCA-0E44-3B34-E31456DF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r="-2" b="-2"/>
          <a:stretch/>
        </p:blipFill>
        <p:spPr>
          <a:xfrm>
            <a:off x="463241" y="694892"/>
            <a:ext cx="9416849" cy="461733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57535D-78F3-C314-D39A-4A98C7334E96}"/>
              </a:ext>
            </a:extLst>
          </p:cNvPr>
          <p:cNvSpPr/>
          <p:nvPr/>
        </p:nvSpPr>
        <p:spPr>
          <a:xfrm>
            <a:off x="8258629" y="4090509"/>
            <a:ext cx="3352802" cy="224676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So, after filling the required details , we click on add status button, which finally submits the attendance sheet and stores the data into the database we created</a:t>
            </a:r>
          </a:p>
        </p:txBody>
      </p:sp>
    </p:spTree>
    <p:extLst>
      <p:ext uri="{BB962C8B-B14F-4D97-AF65-F5344CB8AC3E}">
        <p14:creationId xmlns:p14="http://schemas.microsoft.com/office/powerpoint/2010/main" val="298051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A1199-FD10-565A-5967-E361173D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2877664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i="1" dirty="0"/>
              <a:t>Now this is the database we created, and we can see the same data is replicated in the database.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39343F-F66D-DADA-A2B4-9B1BCED32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-1" r="21390" b="-1"/>
          <a:stretch/>
        </p:blipFill>
        <p:spPr>
          <a:xfrm>
            <a:off x="5832390" y="690398"/>
            <a:ext cx="5797281" cy="553887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A2D469E-B422-DFC1-AAEF-ECADEC47D662}"/>
              </a:ext>
            </a:extLst>
          </p:cNvPr>
          <p:cNvSpPr/>
          <p:nvPr/>
        </p:nvSpPr>
        <p:spPr>
          <a:xfrm>
            <a:off x="5830917" y="3016826"/>
            <a:ext cx="3918563" cy="5048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34839"/>
                      <a:gd name="connsiteY0" fmla="*/ 201978 h 403955"/>
                      <a:gd name="connsiteX1" fmla="*/ 2367420 w 4734839"/>
                      <a:gd name="connsiteY1" fmla="*/ 0 h 403955"/>
                      <a:gd name="connsiteX2" fmla="*/ 4734840 w 4734839"/>
                      <a:gd name="connsiteY2" fmla="*/ 201978 h 403955"/>
                      <a:gd name="connsiteX3" fmla="*/ 2367420 w 4734839"/>
                      <a:gd name="connsiteY3" fmla="*/ 403956 h 403955"/>
                      <a:gd name="connsiteX4" fmla="*/ 0 w 4734839"/>
                      <a:gd name="connsiteY4" fmla="*/ 201978 h 403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34839" h="403955" extrusionOk="0">
                        <a:moveTo>
                          <a:pt x="0" y="201978"/>
                        </a:moveTo>
                        <a:cubicBezTo>
                          <a:pt x="-66180" y="49608"/>
                          <a:pt x="925602" y="50416"/>
                          <a:pt x="2367420" y="0"/>
                        </a:cubicBezTo>
                        <a:cubicBezTo>
                          <a:pt x="3688662" y="2895"/>
                          <a:pt x="4723691" y="90784"/>
                          <a:pt x="4734840" y="201978"/>
                        </a:cubicBezTo>
                        <a:cubicBezTo>
                          <a:pt x="4639274" y="406852"/>
                          <a:pt x="3654537" y="516563"/>
                          <a:pt x="2367420" y="403956"/>
                        </a:cubicBezTo>
                        <a:cubicBezTo>
                          <a:pt x="1047032" y="396899"/>
                          <a:pt x="9314" y="317977"/>
                          <a:pt x="0" y="20197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CCA06-9EE3-A16F-E5E4-E74406A9C688}"/>
              </a:ext>
            </a:extLst>
          </p:cNvPr>
          <p:cNvSpPr txBox="1"/>
          <p:nvPr/>
        </p:nvSpPr>
        <p:spPr>
          <a:xfrm>
            <a:off x="2064840" y="62872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Database </a:t>
            </a:r>
          </a:p>
        </p:txBody>
      </p:sp>
    </p:spTree>
    <p:extLst>
      <p:ext uri="{BB962C8B-B14F-4D97-AF65-F5344CB8AC3E}">
        <p14:creationId xmlns:p14="http://schemas.microsoft.com/office/powerpoint/2010/main" val="107377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805C8-E9A5-201E-834C-A8603BB3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78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That’s all 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0668B51-6440-750F-12EE-D474E1D6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917356"/>
            <a:ext cx="5026102" cy="50261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6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5"/>
      </a:lt2>
      <a:accent1>
        <a:srgbClr val="EC70A4"/>
      </a:accent1>
      <a:accent2>
        <a:srgbClr val="E850D0"/>
      </a:accent2>
      <a:accent3>
        <a:srgbClr val="CD70EC"/>
      </a:accent3>
      <a:accent4>
        <a:srgbClr val="8250E8"/>
      </a:accent4>
      <a:accent5>
        <a:srgbClr val="707BEC"/>
      </a:accent5>
      <a:accent6>
        <a:srgbClr val="509DE8"/>
      </a:accent6>
      <a:hlink>
        <a:srgbClr val="578F77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Chancery</vt:lpstr>
      <vt:lpstr>Arial</vt:lpstr>
      <vt:lpstr>Calibri</vt:lpstr>
      <vt:lpstr>Seaford</vt:lpstr>
      <vt:lpstr>LevelVTI</vt:lpstr>
      <vt:lpstr>Attendance System</vt:lpstr>
      <vt:lpstr>This is our landing page which is hosted in localhost.  Here we provide the admin credentials to login or get access into the attendance system </vt:lpstr>
      <vt:lpstr>PowerPoint Presentation</vt:lpstr>
      <vt:lpstr>PowerPoint Presentation</vt:lpstr>
      <vt:lpstr>Now this is the database we created, and we can see the same data is replicated in the database.</vt:lpstr>
      <vt:lpstr>That’s all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</dc:title>
  <dc:creator>Rupantar Chakraborty</dc:creator>
  <cp:lastModifiedBy>Rupantar Chakraborty</cp:lastModifiedBy>
  <cp:revision>12</cp:revision>
  <dcterms:created xsi:type="dcterms:W3CDTF">2023-02-09T00:25:59Z</dcterms:created>
  <dcterms:modified xsi:type="dcterms:W3CDTF">2023-02-10T06:06:11Z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2023-02-09T00:31:06Z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df2fc42d-b590-4647-b7b5-523909bddcf0</vt:lpwstr>
  </property>
  <property fmtid="{D5CDD505-2E9C-101B-9397-08002B2CF9AE}" pid="7" name="MSIP_Label_defa4170-0d19-0005-0004-bc88714345d2_ActionId">
    <vt:lpwstr>f51e7b8f-ae02-4ce1-b37f-1567218e5c56</vt:lpwstr>
  </property>
  <property fmtid="{D5CDD505-2E9C-101B-9397-08002B2CF9AE}" pid="8" name="MSIP_Label_defa4170-0d19-0005-0004-bc88714345d2_ContentBits">
    <vt:lpwstr>0</vt:lpwstr>
  </property>
</Properties>
</file>