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71FF323-6AE5-4CE7-B28B-A1D2790D91F3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multiRowCard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multiRowCard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clusteredBarChart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pieChart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clusteredBarChart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clusteredBarChart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clusteredBarChart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shape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shape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shape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shape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shape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shape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textbox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textbox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shape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areaChart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github.com/AnkushGoel251/UA---Hackathon-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10720" y="2982240"/>
            <a:ext cx="631332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-3600" y="-5760"/>
            <a:ext cx="12191400" cy="685764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2880000" y="3604680"/>
            <a:ext cx="26132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400" spc="-1" strike="noStrike">
                <a:latin typeface="Times New Roman"/>
                <a:hlinkClick r:id="rId2"/>
              </a:rPr>
              <a:t>CLICK HERE</a:t>
            </a:r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-3600" y="-5760"/>
            <a:ext cx="12191400" cy="68576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-3600" y="-5760"/>
            <a:ext cx="121914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-3600" y="-5760"/>
            <a:ext cx="121914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-3600" y="-5760"/>
            <a:ext cx="121914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-3600" y="-5760"/>
            <a:ext cx="121914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-3600" y="-5760"/>
            <a:ext cx="121914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" descr=""/>
          <p:cNvPicPr/>
          <p:nvPr/>
        </p:nvPicPr>
        <p:blipFill>
          <a:blip r:embed="rId1"/>
          <a:stretch/>
        </p:blipFill>
        <p:spPr>
          <a:xfrm>
            <a:off x="76320" y="0"/>
            <a:ext cx="12019680" cy="685728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3384000" y="72000"/>
            <a:ext cx="2448000" cy="504000"/>
          </a:xfrm>
          <a:prstGeom prst="wedgeRoundRectCallout">
            <a:avLst>
              <a:gd name="adj1" fmla="val -23787"/>
              <a:gd name="adj2" fmla="val 15827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Power BI - Dashboard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-3600" y="-5760"/>
            <a:ext cx="121914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  <Words>27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2016-09-04T11:54:55Z</dcterms:created>
  <dc:creator>Power BI</dc:creator>
  <dc:description/>
  <dc:language>en-IN</dc:language>
  <cp:lastModifiedBy/>
  <dcterms:modified xsi:type="dcterms:W3CDTF">2023-08-27T17:43:17Z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