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  <p:sldMasterId id="2147484260" r:id="rId2"/>
    <p:sldMasterId id="2147484296" r:id="rId3"/>
    <p:sldMasterId id="2147484404" r:id="rId4"/>
  </p:sldMasterIdLst>
  <p:notesMasterIdLst>
    <p:notesMasterId r:id="rId26"/>
  </p:notesMasterIdLst>
  <p:handoutMasterIdLst>
    <p:handoutMasterId r:id="rId27"/>
  </p:handoutMasterIdLst>
  <p:sldIdLst>
    <p:sldId id="259" r:id="rId5"/>
    <p:sldId id="291" r:id="rId6"/>
    <p:sldId id="346" r:id="rId7"/>
    <p:sldId id="292" r:id="rId8"/>
    <p:sldId id="293" r:id="rId9"/>
    <p:sldId id="331" r:id="rId10"/>
    <p:sldId id="332" r:id="rId11"/>
    <p:sldId id="334" r:id="rId12"/>
    <p:sldId id="344" r:id="rId13"/>
    <p:sldId id="345" r:id="rId14"/>
    <p:sldId id="312" r:id="rId15"/>
    <p:sldId id="282" r:id="rId16"/>
    <p:sldId id="306" r:id="rId17"/>
    <p:sldId id="308" r:id="rId18"/>
    <p:sldId id="317" r:id="rId19"/>
    <p:sldId id="326" r:id="rId20"/>
    <p:sldId id="319" r:id="rId21"/>
    <p:sldId id="347" r:id="rId22"/>
    <p:sldId id="283" r:id="rId23"/>
    <p:sldId id="284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CCFF"/>
    <a:srgbClr val="0000FF"/>
    <a:srgbClr val="FF33CC"/>
    <a:srgbClr val="99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5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C7CB3-E3F3-4B95-9FF9-8C9D53E63BFB}" type="datetimeFigureOut">
              <a:rPr lang="en-US" smtClean="0"/>
              <a:pPr/>
              <a:t>7/30/2016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4A489-5645-4BFA-B80C-25EDBBE25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24525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FDD64-0105-4B4C-989C-397FED3DF1D5}" type="datetimeFigureOut">
              <a:rPr lang="en-US" smtClean="0"/>
              <a:pPr/>
              <a:t>7/30/2016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7F5DC-273F-4105-8B80-6F983D041C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42208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0811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18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A9DE6BD-B267-4F20-86B7-A851EC7E7830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0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FAB3-82CB-4118-9DA0-45653EAE513E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0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0F0A869-3EB7-4B79-95D0-5F47E58581E0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0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AA8D8BC-FA1B-446C-B7F6-2891171746B6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0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B0EE435-3752-4060-A440-657B1040B851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advClick="0" advTm="10000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5181A65-C3A1-470E-ADA6-F7C003BD4328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0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29D2-9194-459D-B9D8-1DD593D861D6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 advTm="10000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2DBC-57F3-495B-B0DA-6DD9E3943CC6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advClick="0" advTm="10000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E128807-3C85-4B93-B282-485A77245120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advClick="0" advTm="10000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999B-4D8C-4ABC-B7B1-07F03E8AEAA3}" type="datetime2">
              <a:rPr lang="en-US" smtClean="0"/>
              <a:pPr/>
              <a:t>Saturday, July 30, 2016</a:t>
            </a:fld>
            <a:r>
              <a:rPr lang="en-US" smtClean="0"/>
              <a:t>tihykjh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advClick="0" advTm="10000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9A11DF1-FE8C-4744-B3B0-B442EE92F928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advClick="0" advTm="10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FFC6-2AC9-4696-A437-8D6E5D71254F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 advTm="10000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8C2600-755F-4E38-BEBE-DF591C526606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advClick="0" advTm="10000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3B58-3D2C-4E97-889A-CA19E9782246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0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DA77-430B-4BC5-8F9F-7883D97F02BF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0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86B7-B688-4352-B9E1-57DA0E2C5097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10000">
    <p:cut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59A3-2456-4F21-953D-9D736143C404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 advTm="10000">
    <p:cut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1C8D-78D4-49F6-B376-FC090A94DB6F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10000">
    <p:cut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6951-7267-4C8F-9749-29EE25B978F2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 advTm="10000">
    <p:cut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3BAE-C173-4E64-A062-19DCAB244869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 advTm="10000">
    <p:cut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C2C4-167B-4677-9C37-AEBE33A8D21B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0">
    <p:cut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10EA8-F377-4B4F-B097-5FC8C5D0770A}" type="datetime2">
              <a:rPr lang="en-US" smtClean="0"/>
              <a:pPr/>
              <a:t>Saturday, July 30, 2016</a:t>
            </a:fld>
            <a:r>
              <a:rPr lang="en-US" smtClean="0"/>
              <a:t>tihykjh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advClick="0" advTm="10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C055-EF40-4732-86FD-5BE456C7F33F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 advTm="10000">
    <p:cut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6422-6A46-48F8-A592-A08365240515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 advTm="10000">
    <p:cut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462F-A192-46E4-A399-F72BDB0CE2B9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 advClick="0" advTm="10000">
    <p:cut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75F7-9A2B-455F-B006-31736B4E3053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0">
    <p:cut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A1F7-E758-40AE-B8C8-6992DD2D461C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0">
    <p:cut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B049-B57B-4E29-A6FF-013900069D0D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4552-96B1-4805-BADE-8B6A5F16861C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2E0A-B32A-43B2-BBA6-FFB1707EBC24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391A-37FA-4CE5-914D-857EA2AD5130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3470-9280-421A-89CC-B1494ACFE66F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BC8B-770C-47DE-AC8A-0441150C9DF7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1BC5429-D261-4E76-9F21-3F9293D1628C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advClick="0" advTm="10000">
    <p:cut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D33-2D87-46C5-A294-AE4570C926D9}" type="datetime2">
              <a:rPr lang="en-US" smtClean="0"/>
              <a:pPr/>
              <a:t>Saturday, July 30, 2016</a:t>
            </a:fld>
            <a:r>
              <a:rPr lang="en-US" smtClean="0"/>
              <a:t>tihykjh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3307-010A-4261-B785-5EA11793175B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6D6E-6394-471A-BFD4-6C56BB84A0C0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FF33-8C30-404E-8B02-435E9523F9B0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EE4D-0230-47D3-986D-C016948C229C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8587FA3-CED2-4C57-806F-379F8B4EB1B2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advClick="0" advTm="10000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445A-ACAC-4683-AFA1-DCB3098359CD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0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7FBA-144B-4CF5-851D-D81A475B9999}" type="datetime2">
              <a:rPr lang="en-US" smtClean="0"/>
              <a:pPr/>
              <a:t>Saturday, July 30, 2016</a:t>
            </a:fld>
            <a:r>
              <a:rPr lang="en-US" smtClean="0"/>
              <a:t>tihykjh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advClick="0" advTm="10000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C67B-A636-49D5-8099-665BF356F367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 advTm="10000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FD14EE3-B7DD-4A0E-B498-46CDDC450A62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 advClick="0" advTm="10000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8F88F1-083D-40BE-8929-8E79C9B48453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ransition advClick="0" advTm="10000">
    <p:cut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5165775-F5EC-4DF1-A4F9-B2DD3B9A34BB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ransition advClick="0" advTm="10000">
    <p:cut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EAA6FB-240E-482F-B984-3AC9815B36F0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ransition advClick="0" advTm="10000">
    <p:cut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C2686-615F-4DAA-A450-4E51B6BDF0D9}" type="datetime2">
              <a:rPr lang="en-US" smtClean="0"/>
              <a:pPr/>
              <a:t>Saturday, July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7DF6A-7619-4EC5-A9A3-FE288A191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transition>
    <p:cut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609600"/>
            <a:ext cx="800100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AIET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2600" y="1981200"/>
            <a:ext cx="571500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BACHELOR OF TECHNOLOGY</a:t>
            </a:r>
            <a:b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COMPUTER SCIENCE &amp; ENGINEERING</a:t>
            </a:r>
          </a:p>
          <a:p>
            <a:endParaRPr 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AIET</a:t>
            </a:r>
            <a:endParaRPr 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0" y="4800600"/>
            <a:ext cx="35052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4953000"/>
            <a:ext cx="32004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UNDER GUIDANCE OF:-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MRS.SHASHI BHUTANI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</a:p>
        </p:txBody>
      </p:sp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304800"/>
            <a:ext cx="7162800" cy="5847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DFD FOR STUDENT LOGIN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http://static.flickr.com/2559/3732527682_0ed4809a6d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1423987"/>
            <a:ext cx="47625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FRONT END TOOL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PHP-</a:t>
            </a:r>
          </a:p>
          <a:p>
            <a:pPr marL="514350" indent="-514350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Hypertext  Preprocessor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HTML-</a:t>
            </a:r>
          </a:p>
          <a:p>
            <a:pPr marL="514350" indent="-514350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Hyper Text Markup Language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CSS-</a:t>
            </a:r>
          </a:p>
          <a:p>
            <a:pPr marL="514350" indent="-514350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Cascading Style Sheet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BACK END TOOL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MYSQL-</a:t>
            </a:r>
          </a:p>
          <a:p>
            <a:pPr marL="514350" indent="-514350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Used for Database Connectivity</a:t>
            </a:r>
          </a:p>
        </p:txBody>
      </p:sp>
      <p:sp>
        <p:nvSpPr>
          <p:cNvPr id="26" name="Trapezoid 25"/>
          <p:cNvSpPr/>
          <p:nvPr/>
        </p:nvSpPr>
        <p:spPr>
          <a:xfrm>
            <a:off x="4191000" y="1600200"/>
            <a:ext cx="3886200" cy="457200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457200"/>
            <a:ext cx="7696200" cy="5847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TECHNOLOGIES USED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F:\xampp\htdocs\fp\quiz\images\ph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828800"/>
            <a:ext cx="1752600" cy="695894"/>
          </a:xfrm>
          <a:prstGeom prst="rect">
            <a:avLst/>
          </a:prstGeom>
          <a:noFill/>
        </p:spPr>
      </p:pic>
      <p:pic>
        <p:nvPicPr>
          <p:cNvPr id="1027" name="Picture 3" descr="F:\xampp\htdocs\fp\quiz\images\htm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667000"/>
            <a:ext cx="1676400" cy="913223"/>
          </a:xfrm>
          <a:prstGeom prst="rect">
            <a:avLst/>
          </a:prstGeom>
          <a:noFill/>
        </p:spPr>
      </p:pic>
      <p:pic>
        <p:nvPicPr>
          <p:cNvPr id="1028" name="Picture 4" descr="F:\xampp\htdocs\fp\quiz\images\cs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657600"/>
            <a:ext cx="1743075" cy="871538"/>
          </a:xfrm>
          <a:prstGeom prst="rect">
            <a:avLst/>
          </a:prstGeom>
          <a:noFill/>
        </p:spPr>
      </p:pic>
      <p:pic>
        <p:nvPicPr>
          <p:cNvPr id="1030" name="Picture 6" descr="http://www.codeforest.net/wp-content/uploads/2010/12/Logo-mysq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4724400"/>
            <a:ext cx="1728499" cy="1313162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0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FACILITES REQUIRED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9600" b="1" dirty="0" smtClean="0">
                <a:latin typeface="Times New Roman" pitchFamily="18" charset="0"/>
                <a:cs typeface="Times New Roman" pitchFamily="18" charset="0"/>
              </a:rPr>
              <a:t>Processor</a:t>
            </a:r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: Intel Pentium IV or Equivalent running @ 1.6 GHz or more. 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9600" b="1" dirty="0" smtClean="0"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: 256 MB</a:t>
            </a:r>
          </a:p>
          <a:p>
            <a:pPr>
              <a:buFont typeface="Wingdings" pitchFamily="2" charset="2"/>
              <a:buChar char="Ø"/>
            </a:pP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SYSTEM BUS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: 32 or 64 bits</a:t>
            </a:r>
          </a:p>
          <a:p>
            <a:pPr>
              <a:buFont typeface="Wingdings" pitchFamily="2" charset="2"/>
              <a:buChar char="Ø"/>
            </a:pP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: 256 MB of    RAM </a:t>
            </a:r>
          </a:p>
          <a:p>
            <a:pPr>
              <a:buFont typeface="Wingdings" pitchFamily="2" charset="2"/>
              <a:buChar char="Ø"/>
            </a:pP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HDD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: 40 GB or higher</a:t>
            </a:r>
          </a:p>
          <a:p>
            <a:pPr>
              <a:buFont typeface="Wingdings" pitchFamily="2" charset="2"/>
              <a:buChar char="Ø"/>
            </a:pPr>
            <a:endParaRPr lang="en-IN" sz="9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endParaRPr lang="en-US" sz="9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00600" y="2590800"/>
            <a:ext cx="3886200" cy="3657600"/>
          </a:xfrm>
        </p:spPr>
        <p:txBody>
          <a:bodyPr>
            <a:normAutofit fontScale="85000" lnSpcReduction="20000"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MySQL: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Database server providing robust and scalable data storage/retrieval.</a:t>
            </a:r>
          </a:p>
          <a:p>
            <a:pPr>
              <a:buFont typeface="Wingdings" pitchFamily="2" charset="2"/>
              <a:buChar char="Ø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:MS WINDOWS 8 ,7.</a:t>
            </a:r>
          </a:p>
          <a:p>
            <a:pPr lvl="0">
              <a:buFont typeface="Wingdings" pitchFamily="2" charset="2"/>
              <a:buChar char="Ø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XAMPP SERVER: Feature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-rich web server that works well with PHP.</a:t>
            </a:r>
          </a:p>
          <a:p>
            <a:pPr>
              <a:buFont typeface="Wingdings" pitchFamily="2" charset="2"/>
              <a:buChar char="Ø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Front end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HTML, CSS, PHP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       :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457200" lvl="0" indent="-457200"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HARDWARE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0000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2209800"/>
            <a:ext cx="6019800" cy="17543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</a:t>
            </a:r>
            <a:br>
              <a:rPr 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SNAPSHOTS</a:t>
            </a:r>
            <a:endParaRPr 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16090" y="2967335"/>
            <a:ext cx="537051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Click="0" advTm="10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HOME PAGE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752600"/>
            <a:ext cx="1524000" cy="4343400"/>
          </a:xfr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 algn="ctr"/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Home</a:t>
            </a:r>
          </a:p>
          <a:p>
            <a:pPr algn="ctr"/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Page</a:t>
            </a:r>
          </a:p>
          <a:p>
            <a:pPr algn="ctr"/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 </a:t>
            </a:r>
          </a:p>
          <a:p>
            <a:pPr algn="ctr"/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our</a:t>
            </a:r>
          </a:p>
          <a:p>
            <a:pPr algn="ctr"/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website</a:t>
            </a:r>
          </a:p>
          <a:p>
            <a:pPr algn="ctr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676400"/>
            <a:ext cx="6781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 advTm="10000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ABOUT US</a:t>
            </a:r>
            <a:b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 advTm="10000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Visit Himachal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752600"/>
            <a:ext cx="1524000" cy="4343400"/>
          </a:xfr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47685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 advTm="10000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CONTACT US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752600"/>
            <a:ext cx="1524000" cy="4343400"/>
          </a:xfr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Users</a:t>
            </a:r>
          </a:p>
          <a:p>
            <a:pPr algn="ctr"/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Can </a:t>
            </a:r>
          </a:p>
          <a:p>
            <a:pPr algn="ctr"/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Contact</a:t>
            </a:r>
          </a:p>
          <a:p>
            <a:pPr algn="ctr"/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Us</a:t>
            </a:r>
          </a:p>
          <a:p>
            <a:pPr algn="ctr"/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</a:p>
          <a:p>
            <a:pPr algn="ctr"/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Google</a:t>
            </a:r>
          </a:p>
          <a:p>
            <a:pPr algn="ctr"/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Map</a:t>
            </a:r>
          </a:p>
          <a:p>
            <a:pPr algn="ctr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828800"/>
            <a:ext cx="6400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10000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Bilaspur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 advTm="10000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2209800"/>
            <a:ext cx="6019800" cy="92333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16090" y="2967335"/>
            <a:ext cx="537051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Click="0" advTm="10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752600"/>
            <a:ext cx="7696200" cy="42672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Clr>
                <a:schemeClr val="accent5">
                  <a:lumMod val="75000"/>
                </a:schemeClr>
              </a:buClr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DESCRIPTION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SYSTEM STUDY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MODULES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DFD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TECHNOLOGIES USED 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FACILITIES REQUIRED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PROJECT SNAPSHOT 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CONCLUSION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itchFamily="2" charset="2"/>
              <a:buChar char="Ø"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6" name="Picture 15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533400"/>
            <a:ext cx="7772400" cy="114300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5400" y="381000"/>
            <a:ext cx="6172200" cy="92333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CONCLUSION</a:t>
            </a:r>
            <a:endParaRPr 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00200"/>
            <a:ext cx="7010400" cy="48768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2000"/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our project, users can online registered themselves and can access to contents of our site.</a:t>
            </a:r>
          </a:p>
          <a:p>
            <a:pPr algn="just">
              <a:buClr>
                <a:srgbClr val="FF0000"/>
              </a:buClr>
              <a:buSzPct val="82000"/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main aim of this project was to put       whatever was learnt in PHP into practice. </a:t>
            </a:r>
            <a:endParaRPr lang="en-I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FF0000"/>
              </a:buClr>
              <a:buSzPct val="82000"/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One most important feature of our project is that it is completely secured, no one can access without userid and password.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Control of the site is with administrator.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9" name="Picture 1" descr="C:\Program Files\Microsoft Office\MEDIA\CAGCAT10\j028190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352800"/>
            <a:ext cx="2209800" cy="23622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10000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payal\Desktop\IMG-20140216-WA0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2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214313" y="0"/>
            <a:ext cx="8715375" cy="6858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endParaRPr lang="en-AU" sz="1100" dirty="0">
              <a:solidFill>
                <a:prstClr val="black"/>
              </a:solidFill>
              <a:latin typeface="Algerian" pitchFamily="82" charset="0"/>
              <a:cs typeface="+mn-cs"/>
            </a:endParaRP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AU" sz="4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Company Profile</a:t>
            </a: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endParaRPr lang="en-AU" b="1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Undertaken: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Education Xperts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Estimated duration: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6 weeks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Name of the Organization: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EME Technologies, Chandigarh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Address of Organization: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85-86 ,sec 34 A  Chandigarh</a:t>
            </a:r>
          </a:p>
          <a:p>
            <a:pPr>
              <a:lnSpc>
                <a:spcPct val="150000"/>
              </a:lnSpc>
              <a:defRPr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Contact No(s):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+91-7355158188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External Supervisor Name: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Ms. Shashi Bhutani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Nature of Project/Job assigned: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WEB SITE</a:t>
            </a:r>
          </a:p>
          <a:p>
            <a:pPr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AU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AU" sz="3200" dirty="0">
              <a:solidFill>
                <a:prstClr val="black"/>
              </a:solidFill>
              <a:latin typeface="Algerian" pitchFamily="82" charset="0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620000" cy="914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b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INTRODUCTION </a:t>
            </a:r>
            <a:endParaRPr lang="en-US" sz="4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" y="1676400"/>
            <a:ext cx="7620000" cy="48320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The main aim of the project “FASHION STORE” The way we shop for fashion is different from how we buy cameras—especially online.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With fashion, reviews and specs are less important; fashion shopping is about discovering something that fits your taste and feels right.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web works well for buying cameras and other hard goods but for soft goods, such as clothing and accessories, it’s not the same as shopping in a store.</a:t>
            </a:r>
            <a:br>
              <a:rPr lang="en-US" sz="2800" dirty="0" smtClean="0"/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609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DESCRIPTION</a:t>
            </a:r>
            <a:endParaRPr lang="en-US" sz="4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305800" cy="5181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our website </a:t>
            </a:r>
            <a:endParaRPr lang="en-US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USER’S ACCESS:-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Online Shopping.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Buy clothes.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Information about Latest CLOTHES.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Enquiry form.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3200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payal\Desktop\IMG-20140216-WA0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2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214313" y="0"/>
            <a:ext cx="8715375" cy="6858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endParaRPr lang="en-AU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defRPr/>
            </a:pPr>
            <a:endParaRPr lang="en-US" sz="4800" b="1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sz="9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System Study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AU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  <a:defRPr/>
            </a:pPr>
            <a:endParaRPr lang="en-AU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AU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14313" y="0"/>
            <a:ext cx="8715375" cy="6858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endParaRPr lang="en-AU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AU" sz="4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Trainers often charge huge amount of fees from learners, as a result many poor and middle-class people don’t join the coaching classes.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Even the rich who afford fees for coaching classes do not learn too much, because of the neglactance of their Guide and of their careless attitude and ignorance.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survey conducted in the year 2015 find out that in many coaching institutes trainers are not perfect, they are not expert.</a:t>
            </a:r>
          </a:p>
          <a:p>
            <a:endParaRPr lang="en-AU" sz="2400" b="1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payal\Desktop\IMG-20140216-WA0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2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214313" y="0"/>
            <a:ext cx="8715375" cy="6858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endParaRPr lang="en-AU" sz="4800" b="1" i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AU" sz="48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endParaRPr lang="en-AU" sz="4800" b="1" i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4800" dirty="0" smtClean="0"/>
              <a:t>We develop our project by considering ease and comfortable level of every user</a:t>
            </a:r>
          </a:p>
          <a:p>
            <a:endParaRPr lang="en-US" sz="4800" dirty="0" smtClean="0"/>
          </a:p>
          <a:p>
            <a:pPr>
              <a:buFont typeface="Wingdings" pitchFamily="2" charset="2"/>
              <a:buChar char="Ø"/>
            </a:pPr>
            <a:r>
              <a:rPr lang="en-US" sz="4800" dirty="0" smtClean="0"/>
              <a:t>  It is very convenient for every user to use our site and to take maximum benefit from us free of cost.</a:t>
            </a:r>
          </a:p>
          <a:p>
            <a:endParaRPr lang="en-US" sz="4800" dirty="0" smtClean="0"/>
          </a:p>
          <a:p>
            <a:pPr>
              <a:buFont typeface="Wingdings" pitchFamily="2" charset="2"/>
              <a:buChar char="Ø"/>
            </a:pPr>
            <a:r>
              <a:rPr lang="en-US" sz="4800" dirty="0" smtClean="0"/>
              <a:t>There is a Live Chat option through which users can contact us online at any time, and subscribe for Latest Updates about various competitive Exams.</a:t>
            </a:r>
          </a:p>
          <a:p>
            <a:r>
              <a:rPr lang="en-US" sz="4800" dirty="0" smtClean="0"/>
              <a:t> 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endParaRPr lang="en-AU" sz="4800" b="1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en-US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AU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  <a:defRPr/>
            </a:pPr>
            <a:endParaRPr lang="en-AU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AU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5800" y="304800"/>
            <a:ext cx="7162800" cy="5847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DFD FOR EMPLOYEE LOGIN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http://static.flickr.com/2610/3771708916_6f87c3e659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1423987"/>
            <a:ext cx="47625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Media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el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quity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2340</TotalTime>
  <Words>553</Words>
  <Application>Microsoft Office PowerPoint</Application>
  <PresentationFormat>On-screen Show (4:3)</PresentationFormat>
  <Paragraphs>128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Median</vt:lpstr>
      <vt:lpstr>Oriel</vt:lpstr>
      <vt:lpstr>Equity</vt:lpstr>
      <vt:lpstr>Office Theme</vt:lpstr>
      <vt:lpstr>Slide 1</vt:lpstr>
      <vt:lpstr>Slide 2</vt:lpstr>
      <vt:lpstr>Slide 3</vt:lpstr>
      <vt:lpstr>        INTRODUCTION </vt:lpstr>
      <vt:lpstr>      DESCRIPTION</vt:lpstr>
      <vt:lpstr>Slide 6</vt:lpstr>
      <vt:lpstr>Slide 7</vt:lpstr>
      <vt:lpstr>Slide 8</vt:lpstr>
      <vt:lpstr>Slide 9</vt:lpstr>
      <vt:lpstr>Slide 10</vt:lpstr>
      <vt:lpstr>Slide 11</vt:lpstr>
      <vt:lpstr>FACILITES REQUIRED</vt:lpstr>
      <vt:lpstr>Slide 13</vt:lpstr>
      <vt:lpstr>HOME PAGE</vt:lpstr>
      <vt:lpstr> ABOUT US </vt:lpstr>
      <vt:lpstr>Visit Himachal</vt:lpstr>
      <vt:lpstr>CONTACT US</vt:lpstr>
      <vt:lpstr>Bilaspur</vt:lpstr>
      <vt:lpstr>Slide 19</vt:lpstr>
      <vt:lpstr>CONCLUSION</vt:lpstr>
      <vt:lpstr>THANK YOU</vt:lpstr>
    </vt:vector>
  </TitlesOfParts>
  <Company>gcc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        UNIQUE              SCHOLARSHIP                                 PROGRAMME</dc:title>
  <dc:creator>xx</dc:creator>
  <cp:lastModifiedBy>Balwinder</cp:lastModifiedBy>
  <cp:revision>334</cp:revision>
  <dcterms:created xsi:type="dcterms:W3CDTF">2013-08-07T12:58:03Z</dcterms:created>
  <dcterms:modified xsi:type="dcterms:W3CDTF">2016-07-30T11:06:29Z</dcterms:modified>
</cp:coreProperties>
</file>