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180DC88-77C3-487E-B6D2-3C55E8F92B9F}">
  <a:tblStyle styleId="{8180DC88-77C3-487E-B6D2-3C55E8F92B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c342d82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c342d8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c342d82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c342d8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590352" y="3221825"/>
            <a:ext cx="712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44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2476500"/>
            <a:ext cx="41148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2239274" y="3429000"/>
            <a:ext cx="8709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Handling Categorical Variables</a:t>
            </a:r>
            <a:endParaRPr sz="44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3387578" y="2052950"/>
            <a:ext cx="6875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A5B5B"/>
                </a:solidFill>
                <a:latin typeface="Arial"/>
                <a:ea typeface="Arial"/>
                <a:cs typeface="Arial"/>
                <a:sym typeface="Arial"/>
              </a:rPr>
              <a:t>Ordinal Categorical Variables</a:t>
            </a:r>
            <a:endParaRPr sz="1800">
              <a:solidFill>
                <a:srgbClr val="EA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541539" y="2967335"/>
            <a:ext cx="10223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variables can be ordered.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541539" y="3527773"/>
            <a:ext cx="10223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Size of a t-shirt. We can say M&lt;L&lt;XL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2800349" y="4268091"/>
            <a:ext cx="65913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3313825" y="1933025"/>
            <a:ext cx="6471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A5B5B"/>
                </a:solidFill>
                <a:latin typeface="Arial"/>
                <a:ea typeface="Arial"/>
                <a:cs typeface="Arial"/>
                <a:sym typeface="Arial"/>
              </a:rPr>
              <a:t>Nominal Categorical Variables</a:t>
            </a:r>
            <a:endParaRPr sz="1800">
              <a:solidFill>
                <a:srgbClr val="EA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541539" y="2847415"/>
            <a:ext cx="10223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concept of ordering amongst the values of that attribute.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2243" y="3638686"/>
            <a:ext cx="3567512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4477598" y="2352750"/>
            <a:ext cx="4060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A5B5B"/>
                </a:solidFill>
                <a:latin typeface="Arial"/>
                <a:ea typeface="Arial"/>
                <a:cs typeface="Arial"/>
                <a:sym typeface="Arial"/>
              </a:rPr>
              <a:t>Integer </a:t>
            </a:r>
            <a:r>
              <a:rPr lang="en-US" sz="3200">
                <a:solidFill>
                  <a:srgbClr val="EA5B5B"/>
                </a:solidFill>
              </a:rPr>
              <a:t>E</a:t>
            </a:r>
            <a:r>
              <a:rPr lang="en-US" sz="3200">
                <a:solidFill>
                  <a:srgbClr val="EA5B5B"/>
                </a:solidFill>
                <a:latin typeface="Arial"/>
                <a:ea typeface="Arial"/>
                <a:cs typeface="Arial"/>
                <a:sym typeface="Arial"/>
              </a:rPr>
              <a:t>ncoding</a:t>
            </a:r>
            <a:endParaRPr sz="1800">
              <a:solidFill>
                <a:srgbClr val="EA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541539" y="3267139"/>
            <a:ext cx="10223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unique category value is assigned an integer value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541539" y="3833560"/>
            <a:ext cx="110908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integer values have a natural ordered relationship between each other and machine learning algorithms may be able to understand and harness this relationship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4317307" y="1782964"/>
            <a:ext cx="35573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A5B5B"/>
                </a:solidFill>
                <a:latin typeface="Arial"/>
                <a:ea typeface="Arial"/>
                <a:cs typeface="Arial"/>
                <a:sym typeface="Arial"/>
              </a:rPr>
              <a:t>One-Hot Encoding</a:t>
            </a:r>
            <a:endParaRPr sz="1800">
              <a:solidFill>
                <a:srgbClr val="EA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541539" y="2712504"/>
            <a:ext cx="111058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categorical variables where no such ordinal relationship exists, the integer encoding is not enough.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541539" y="3609490"/>
            <a:ext cx="111058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this encoding and allowing the model to assume a natural ordering between categories may result in poor performance or unexpected results.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541539" y="4506476"/>
            <a:ext cx="111058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a one-hot encoding can be applied to the integer representation. This is where the integer encoded variable is removed and a new binary variable is added for each unique integer value.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543090" y="1903033"/>
            <a:ext cx="111058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in One-Hot Encoding what we essentially do is that we create ‘n’ columns where n is the number of unique values that the nominal variable can take.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43090" y="2864902"/>
            <a:ext cx="111058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out of the n columns only one column can have value = 1 and the rest all will have value = 0.</a:t>
            </a:r>
            <a:endParaRPr/>
          </a:p>
        </p:txBody>
      </p:sp>
      <p:graphicFrame>
        <p:nvGraphicFramePr>
          <p:cNvPr id="197" name="Google Shape;197;p28"/>
          <p:cNvGraphicFramePr/>
          <p:nvPr/>
        </p:nvGraphicFramePr>
        <p:xfrm>
          <a:off x="4860813" y="427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{8180DC88-77C3-487E-B6D2-3C55E8F92B9F}</a:tableStyleId>
              </a:tblPr>
              <a:tblGrid>
                <a:gridCol w="1303425"/>
                <a:gridCol w="382850"/>
                <a:gridCol w="382850"/>
                <a:gridCol w="40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India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China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Pakistan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2239274" y="3429000"/>
            <a:ext cx="8709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5C5C"/>
                </a:solidFill>
              </a:rPr>
              <a:t>Splitting the Data</a:t>
            </a:r>
            <a:endParaRPr sz="44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543139" y="2109804"/>
            <a:ext cx="11105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When you’re working on a model and want to train it, you obviously have a dataset. But after training, we have to test the model on some test dataset.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But it might not always be possible to have so much data during the development phase.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In such cases, the obviously solution is to split the dataset you have into two sets, one for training and the other for testing.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426121" y="2455800"/>
            <a:ext cx="2438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A5B5B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 sz="1800">
              <a:solidFill>
                <a:srgbClr val="EA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26129" y="3341386"/>
            <a:ext cx="113261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data is often incomplete, inconsistent, and/or lacking in certain behaviors or trends, and is likely to contain many errors.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426129" y="4473197"/>
            <a:ext cx="10223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 prepares raw data for further processing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3514199" y="3429000"/>
            <a:ext cx="649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Handling Null Values</a:t>
            </a:r>
            <a:endParaRPr sz="44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417251" y="2142900"/>
            <a:ext cx="10223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any real world dataset there are always few null values.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17250" y="3019565"/>
            <a:ext cx="112450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doesn’t really matter whether it is a regression, classification or any other kind of problem, no model can handle these NULL or NaN values on its own so we need to intervene.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17251" y="4634894"/>
            <a:ext cx="11245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easiest way to solve this problem is by dropping the rows or columns that contain the null values.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030644" y="2082935"/>
            <a:ext cx="21307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A5B5B"/>
                </a:solidFill>
                <a:latin typeface="Arial"/>
                <a:ea typeface="Arial"/>
                <a:cs typeface="Arial"/>
                <a:sym typeface="Arial"/>
              </a:rPr>
              <a:t>Imputation</a:t>
            </a:r>
            <a:endParaRPr sz="1800">
              <a:solidFill>
                <a:srgbClr val="EA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41539" y="2967335"/>
            <a:ext cx="10223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of substituting the missing values of our dataset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541539" y="3729814"/>
            <a:ext cx="10223436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strategies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4068852" y="3429000"/>
            <a:ext cx="5175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Standardization</a:t>
            </a:r>
            <a:endParaRPr sz="44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1749" y="1084911"/>
            <a:ext cx="3908500" cy="25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417251" y="3758635"/>
            <a:ext cx="113949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above data frame, here we have 2 numerical values “Age” and “Salary”.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417251" y="4371999"/>
            <a:ext cx="113949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not on the same scale as Age is in years and Salary is in dollars and since Salary will always be greater than Age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417251" y="5357590"/>
            <a:ext cx="113949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our model will give more weightage to salary which is not the ideal scenario as age is also an integral factor here.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5683000" y="2935475"/>
            <a:ext cx="1400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A5B5B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sz="1800">
              <a:solidFill>
                <a:srgbClr val="EA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31059" y="3686160"/>
            <a:ext cx="1144608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the values of numeric columns in the dataset to use a common scale,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distorting differences in the ranges of values or losing information.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372958" y="3052092"/>
            <a:ext cx="1144608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of the values is 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deviation is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