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36alNOtt4n95AXgoxsXvLlxA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7F6583-7C90-46A0-AF45-818C92C9BE40}">
  <a:tblStyle styleId="{817F6583-7C90-46A0-AF45-818C92C9BE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0079cca6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0079cca6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60079cca6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079cca65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079cca6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0079cca65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What is Neighbour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0079cca65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60079cca65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60079cca65_0_0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60079cca65_0_0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60079cca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60079cca65_0_0"/>
          <p:cNvSpPr txBox="1"/>
          <p:nvPr/>
        </p:nvSpPr>
        <p:spPr>
          <a:xfrm>
            <a:off x="4596000" y="3433875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ED5C5C"/>
                </a:solidFill>
              </a:rPr>
              <a:t>KNN</a:t>
            </a:r>
            <a:endParaRPr b="1" sz="4000">
              <a:solidFill>
                <a:srgbClr val="ED5C5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441907" y="2919875"/>
            <a:ext cx="8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Choose the number K of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441886" y="338154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Take the K nearest neighbour of the new data point, according to Euclidean distance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441886" y="3843213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Among these K neighbours, count the number of data points in each category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441886" y="430487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Assign the new data point to the category where you counted the most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441888" y="512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{817F6583-7C90-46A0-AF45-818C92C9BE40}</a:tableStyleId>
              </a:tblPr>
              <a:tblGrid>
                <a:gridCol w="3023200"/>
              </a:tblGrid>
              <a:tr h="6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Your model is ready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5C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079cca65_0_22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60079cca65_0_22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60079cca6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60079cca6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937" y="1211450"/>
            <a:ext cx="3926125" cy="5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769704" y="1488334"/>
            <a:ext cx="36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K-NN algorithm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04" y="2676525"/>
            <a:ext cx="5115772" cy="335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/>
        </p:nvSpPr>
        <p:spPr>
          <a:xfrm>
            <a:off x="769704" y="1488334"/>
            <a:ext cx="44085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03" y="2624638"/>
            <a:ext cx="5591819" cy="350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769704" y="1488334"/>
            <a:ext cx="36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K-NN algorithm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704" y="2672765"/>
            <a:ext cx="5364994" cy="337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769704" y="1488334"/>
            <a:ext cx="36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K-NN algorithm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680" y="2772348"/>
            <a:ext cx="6582635" cy="333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769704" y="1488334"/>
            <a:ext cx="36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K-NN algorithm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242" y="2630905"/>
            <a:ext cx="6385073" cy="342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 txBox="1"/>
          <p:nvPr/>
        </p:nvSpPr>
        <p:spPr>
          <a:xfrm>
            <a:off x="769704" y="1488334"/>
            <a:ext cx="36936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K-NN algorithm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242" y="2630905"/>
            <a:ext cx="6385073" cy="3420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15"/>
          <p:cNvGraphicFramePr/>
          <p:nvPr/>
        </p:nvGraphicFramePr>
        <p:xfrm>
          <a:off x="8318562" y="5339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{817F6583-7C90-46A0-AF45-818C92C9BE40}</a:tableStyleId>
              </a:tblPr>
              <a:tblGrid>
                <a:gridCol w="3023200"/>
              </a:tblGrid>
              <a:tr h="6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Your model is ready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D5C5C"/>
                    </a:solidFill>
                  </a:tcPr>
                </a:tc>
              </a:tr>
            </a:tbl>
          </a:graphicData>
        </a:graphic>
      </p:graphicFrame>
      <p:cxnSp>
        <p:nvCxnSpPr>
          <p:cNvPr id="222" name="Google Shape;222;p15"/>
          <p:cNvCxnSpPr/>
          <p:nvPr/>
        </p:nvCxnSpPr>
        <p:spPr>
          <a:xfrm>
            <a:off x="6120062" y="5663371"/>
            <a:ext cx="1716505" cy="0"/>
          </a:xfrm>
          <a:prstGeom prst="straightConnector1">
            <a:avLst/>
          </a:prstGeom>
          <a:noFill/>
          <a:ln cap="flat" cmpd="sng" w="9525">
            <a:solidFill>
              <a:srgbClr val="ED5C5C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41901" y="1488325"/>
            <a:ext cx="610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What K-NN does for you</a:t>
            </a:r>
            <a:endParaRPr b="0" i="0" sz="4000" u="none" cap="none" strike="noStrike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10915" l="0" r="0" t="19450"/>
          <a:stretch/>
        </p:blipFill>
        <p:spPr>
          <a:xfrm>
            <a:off x="441888" y="2196220"/>
            <a:ext cx="9752949" cy="424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441903" y="1488325"/>
            <a:ext cx="704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What K-NN does for you</a:t>
            </a:r>
            <a:endParaRPr b="0" i="0" sz="4000" u="none" cap="none" strike="noStrike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10915" l="0" r="0" t="19450"/>
          <a:stretch/>
        </p:blipFill>
        <p:spPr>
          <a:xfrm>
            <a:off x="441888" y="2196220"/>
            <a:ext cx="9752949" cy="424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376" y="2301761"/>
            <a:ext cx="4016143" cy="363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41901" y="1488325"/>
            <a:ext cx="616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What K-NN does for you</a:t>
            </a:r>
            <a:endParaRPr b="0" i="0" sz="4000" u="none" cap="none" strike="noStrike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76" y="2301761"/>
            <a:ext cx="4016143" cy="363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334" y="2301761"/>
            <a:ext cx="9492918" cy="363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41905" y="2919875"/>
            <a:ext cx="71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Choose the number K of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41905" y="2919875"/>
            <a:ext cx="7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Choose the number K of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41886" y="338154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Take the K nearest neighbour of the new data point, according to Euclidean distance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41906" y="2919875"/>
            <a:ext cx="75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Choose the number K of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441886" y="338154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Take the K nearest neighbour of the new data point, according to Euclidean distance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441886" y="3843213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Among these K neighbours, count the number of data points in each category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/>
        </p:nvSpPr>
        <p:spPr>
          <a:xfrm>
            <a:off x="441888" y="1664796"/>
            <a:ext cx="43909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rgbClr val="ED5C5C"/>
                </a:solidFill>
                <a:latin typeface="Arial"/>
                <a:ea typeface="Arial"/>
                <a:cs typeface="Arial"/>
                <a:sym typeface="Arial"/>
              </a:rPr>
              <a:t>How did it do that?</a:t>
            </a:r>
            <a:endParaRPr sz="4000">
              <a:solidFill>
                <a:srgbClr val="ED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41906" y="2919875"/>
            <a:ext cx="7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Choose the number K of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41886" y="338154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Take the K nearest neighbour of the new data point, according to Euclidean distance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441886" y="3843213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Among these K neighbours, count the number of data points in each category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441886" y="4304878"/>
            <a:ext cx="113082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IN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Assign the new data point to the category where you counted the most neighbours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2019-09-13T20:29:50Z</dcterms:created>
  <dc:creator>Gagan Varma</dc:creator>
</cp:coreProperties>
</file>