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7133C-39E8-4E8A-A8C2-7A7EDE9376A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1EFB5-095B-4E9F-9B80-8C6FFBC13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2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AB67-62F4-4437-B0C6-1AE914A34F4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5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356-5857-49AE-8C5F-8CCCADC4D22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73D5-256C-492B-BB4A-CEABDF38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6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356-5857-49AE-8C5F-8CCCADC4D22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73D5-256C-492B-BB4A-CEABDF38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7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356-5857-49AE-8C5F-8CCCADC4D22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73D5-256C-492B-BB4A-CEABDF38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3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356-5857-49AE-8C5F-8CCCADC4D22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73D5-256C-492B-BB4A-CEABDF38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6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356-5857-49AE-8C5F-8CCCADC4D22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73D5-256C-492B-BB4A-CEABDF38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8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356-5857-49AE-8C5F-8CCCADC4D22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73D5-256C-492B-BB4A-CEABDF38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0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356-5857-49AE-8C5F-8CCCADC4D22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73D5-256C-492B-BB4A-CEABDF38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356-5857-49AE-8C5F-8CCCADC4D22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73D5-256C-492B-BB4A-CEABDF38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356-5857-49AE-8C5F-8CCCADC4D22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73D5-256C-492B-BB4A-CEABDF38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356-5857-49AE-8C5F-8CCCADC4D22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73D5-256C-492B-BB4A-CEABDF38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356-5857-49AE-8C5F-8CCCADC4D22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73D5-256C-492B-BB4A-CEABDF38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4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D356-5857-49AE-8C5F-8CCCADC4D22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73D5-256C-492B-BB4A-CEABDF38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1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3568" y="649069"/>
            <a:ext cx="762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Q. Write an program in YACC which can construct Directed Acyclic Graph( DAG) for any string generated by the following grammar.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1600200"/>
            <a:ext cx="266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dirty="0" smtClean="0">
                <a:sym typeface="Wingdings" pitchFamily="2" charset="2"/>
              </a:rPr>
              <a:t>E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 smtClean="0">
                <a:sym typeface="Wingdings" pitchFamily="2" charset="2"/>
              </a:rPr>
              <a:t> E+T | E-T | E*T | T</a:t>
            </a:r>
          </a:p>
          <a:p>
            <a:r>
              <a:rPr lang="en-US" dirty="0" smtClean="0">
                <a:sym typeface="Wingdings" pitchFamily="2" charset="2"/>
              </a:rPr>
              <a:t>T(E)|id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" y="2706469"/>
            <a:ext cx="762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DAG should be in value-number format as described in next slide 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38862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to your program:</a:t>
            </a:r>
            <a:r>
              <a:rPr lang="en-US" dirty="0" smtClean="0"/>
              <a:t>  Any expression generated by the grammar.</a:t>
            </a:r>
          </a:p>
          <a:p>
            <a:r>
              <a:rPr lang="en-US" b="1" dirty="0" smtClean="0"/>
              <a:t>Output:</a:t>
            </a:r>
            <a:r>
              <a:rPr lang="en-US" dirty="0" smtClean="0"/>
              <a:t> The corresponding DAG in value-number format.</a:t>
            </a:r>
          </a:p>
          <a:p>
            <a:endParaRPr lang="en-US" dirty="0"/>
          </a:p>
          <a:p>
            <a:r>
              <a:rPr lang="en-US" dirty="0" smtClean="0"/>
              <a:t>For more details see my class slides attached with this mail.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1725"/>
            <a:ext cx="2133600" cy="365125"/>
          </a:xfrm>
        </p:spPr>
        <p:txBody>
          <a:bodyPr/>
          <a:lstStyle/>
          <a:p>
            <a:fld id="{98FB120A-0944-4E31-AE6B-49CDB6F5AE16}" type="datetime1">
              <a:rPr lang="en-US" smtClean="0">
                <a:solidFill>
                  <a:srgbClr val="2B7943"/>
                </a:solidFill>
              </a:rPr>
              <a:pPr/>
              <a:t>11/2/2016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172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2B7943"/>
                </a:solidFill>
              </a:rPr>
              <a:t>Shirshendu Das</a:t>
            </a:r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80253"/>
            <a:ext cx="2133600" cy="259422"/>
          </a:xfrm>
        </p:spPr>
        <p:txBody>
          <a:bodyPr/>
          <a:lstStyle/>
          <a:p>
            <a:fld id="{75B7FEBC-62C3-4E05-BA43-7F1B2083DF0A}" type="slidenum">
              <a:rPr lang="en-US" smtClean="0">
                <a:solidFill>
                  <a:srgbClr val="2B7943"/>
                </a:solidFill>
              </a:rPr>
              <a:pPr/>
              <a:t>2</a:t>
            </a:fld>
            <a:endParaRPr lang="en-US" dirty="0">
              <a:solidFill>
                <a:srgbClr val="2B79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144000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CS320: Syntax Analysis 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404664"/>
            <a:ext cx="6200775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287" y="1052736"/>
            <a:ext cx="6067425" cy="2733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37" y="4005064"/>
            <a:ext cx="71723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103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</dc:creator>
  <cp:lastModifiedBy>Das</cp:lastModifiedBy>
  <cp:revision>3</cp:revision>
  <dcterms:created xsi:type="dcterms:W3CDTF">2016-11-02T19:10:57Z</dcterms:created>
  <dcterms:modified xsi:type="dcterms:W3CDTF">2016-11-02T19:32:23Z</dcterms:modified>
</cp:coreProperties>
</file>