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832DB-A1DD-4B38-A235-6ED85040A3E2}"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F43F362E-68E5-4146-9D90-01098A6E5870}">
      <dgm:prSet custT="1"/>
      <dgm:spPr/>
      <dgm:t>
        <a:bodyPr/>
        <a:lstStyle/>
        <a:p>
          <a:r>
            <a:rPr lang="en-US" sz="1600" dirty="0"/>
            <a:t>The primary objective of this project is to develop a simple yet powerful social media web application for managing user interactions and content. The system will enable users to:</a:t>
          </a:r>
        </a:p>
      </dgm:t>
    </dgm:pt>
    <dgm:pt modelId="{5C589032-13B4-442C-B9AB-3199419EF82A}" type="parTrans" cxnId="{7FEFEF70-E128-46A6-8D8E-814042EAB4BF}">
      <dgm:prSet/>
      <dgm:spPr/>
      <dgm:t>
        <a:bodyPr/>
        <a:lstStyle/>
        <a:p>
          <a:endParaRPr lang="en-US"/>
        </a:p>
      </dgm:t>
    </dgm:pt>
    <dgm:pt modelId="{900A22D0-CB87-40A8-BA84-AA50548EFF28}" type="sibTrans" cxnId="{7FEFEF70-E128-46A6-8D8E-814042EAB4BF}">
      <dgm:prSet/>
      <dgm:spPr/>
      <dgm:t>
        <a:bodyPr/>
        <a:lstStyle/>
        <a:p>
          <a:endParaRPr lang="en-US"/>
        </a:p>
      </dgm:t>
    </dgm:pt>
    <dgm:pt modelId="{D63ED62C-C605-4FDD-A4E7-0E2690DFCB73}">
      <dgm:prSet custT="1"/>
      <dgm:spPr/>
      <dgm:t>
        <a:bodyPr/>
        <a:lstStyle/>
        <a:p>
          <a:r>
            <a:rPr lang="en-US" sz="1800" b="1" dirty="0"/>
            <a:t>Create Posts:</a:t>
          </a:r>
          <a:r>
            <a:rPr lang="en-US" sz="1800" dirty="0"/>
            <a:t> Easily add new posts with a user-friendly interface.</a:t>
          </a:r>
        </a:p>
      </dgm:t>
    </dgm:pt>
    <dgm:pt modelId="{23E1F932-DE0C-4FFA-9774-17928F2FB925}" type="parTrans" cxnId="{5E42F5B2-0FD1-4905-A606-5D5226DCB413}">
      <dgm:prSet/>
      <dgm:spPr/>
      <dgm:t>
        <a:bodyPr/>
        <a:lstStyle/>
        <a:p>
          <a:endParaRPr lang="en-US"/>
        </a:p>
      </dgm:t>
    </dgm:pt>
    <dgm:pt modelId="{F8B662BC-46CC-45EE-AE23-801627A5258C}" type="sibTrans" cxnId="{5E42F5B2-0FD1-4905-A606-5D5226DCB413}">
      <dgm:prSet/>
      <dgm:spPr/>
      <dgm:t>
        <a:bodyPr/>
        <a:lstStyle/>
        <a:p>
          <a:endParaRPr lang="en-US"/>
        </a:p>
      </dgm:t>
    </dgm:pt>
    <dgm:pt modelId="{D6D67940-21E0-4AEE-BBE1-F3DCB8A83EE7}">
      <dgm:prSet custT="1"/>
      <dgm:spPr/>
      <dgm:t>
        <a:bodyPr/>
        <a:lstStyle/>
        <a:p>
          <a:r>
            <a:rPr lang="en-US" sz="1800" b="1" dirty="0"/>
            <a:t>Like Posts:</a:t>
          </a:r>
          <a:r>
            <a:rPr lang="en-US" sz="1800" dirty="0"/>
            <a:t> Engage with content by liking posts made by others.</a:t>
          </a:r>
        </a:p>
      </dgm:t>
    </dgm:pt>
    <dgm:pt modelId="{8B94752A-A2EB-4A36-A4A1-19A66AB6D000}" type="parTrans" cxnId="{E178732E-6577-44BB-808C-4C3DB5A230C5}">
      <dgm:prSet/>
      <dgm:spPr/>
      <dgm:t>
        <a:bodyPr/>
        <a:lstStyle/>
        <a:p>
          <a:endParaRPr lang="en-US"/>
        </a:p>
      </dgm:t>
    </dgm:pt>
    <dgm:pt modelId="{C3649458-58F5-47FA-981A-6301A0C59025}" type="sibTrans" cxnId="{E178732E-6577-44BB-808C-4C3DB5A230C5}">
      <dgm:prSet/>
      <dgm:spPr/>
      <dgm:t>
        <a:bodyPr/>
        <a:lstStyle/>
        <a:p>
          <a:endParaRPr lang="en-US"/>
        </a:p>
      </dgm:t>
    </dgm:pt>
    <dgm:pt modelId="{D5534CA7-D8E3-4D57-A443-BD29D24467F6}">
      <dgm:prSet custT="1"/>
      <dgm:spPr/>
      <dgm:t>
        <a:bodyPr/>
        <a:lstStyle/>
        <a:p>
          <a:r>
            <a:rPr lang="en-US" sz="1800" b="1" dirty="0"/>
            <a:t>Comment on Posts:</a:t>
          </a:r>
          <a:r>
            <a:rPr lang="en-US" sz="1800" dirty="0"/>
            <a:t> Share thoughts and feedback on posts through comments.</a:t>
          </a:r>
        </a:p>
      </dgm:t>
    </dgm:pt>
    <dgm:pt modelId="{7E47F7F2-3B6C-4670-AC86-2A86F36ACE65}" type="parTrans" cxnId="{BE980C87-DD09-4E52-8BDF-DBDE0AEB1F61}">
      <dgm:prSet/>
      <dgm:spPr/>
      <dgm:t>
        <a:bodyPr/>
        <a:lstStyle/>
        <a:p>
          <a:endParaRPr lang="en-US"/>
        </a:p>
      </dgm:t>
    </dgm:pt>
    <dgm:pt modelId="{C58648D6-7E03-497E-B01F-64B2FB246B82}" type="sibTrans" cxnId="{BE980C87-DD09-4E52-8BDF-DBDE0AEB1F61}">
      <dgm:prSet/>
      <dgm:spPr/>
      <dgm:t>
        <a:bodyPr/>
        <a:lstStyle/>
        <a:p>
          <a:endParaRPr lang="en-US"/>
        </a:p>
      </dgm:t>
    </dgm:pt>
    <dgm:pt modelId="{6D476EBD-D258-49BD-AAF0-E0EED0074655}">
      <dgm:prSet custT="1"/>
      <dgm:spPr/>
      <dgm:t>
        <a:bodyPr/>
        <a:lstStyle/>
        <a:p>
          <a:r>
            <a:rPr lang="en-US" sz="1800" b="1" dirty="0"/>
            <a:t>Delete Posts:</a:t>
          </a:r>
          <a:r>
            <a:rPr lang="en-US" sz="1800" dirty="0"/>
            <a:t> Remove posts that are no longer needed to keep the feed relevant.</a:t>
          </a:r>
        </a:p>
      </dgm:t>
    </dgm:pt>
    <dgm:pt modelId="{794AA684-0111-45EF-99B5-9C51735066C1}" type="parTrans" cxnId="{34BEB246-536A-48F2-BEFB-7AEB1BF24BB4}">
      <dgm:prSet/>
      <dgm:spPr/>
      <dgm:t>
        <a:bodyPr/>
        <a:lstStyle/>
        <a:p>
          <a:endParaRPr lang="en-US"/>
        </a:p>
      </dgm:t>
    </dgm:pt>
    <dgm:pt modelId="{175CCBF3-3835-4E29-B724-1BA5854456F4}" type="sibTrans" cxnId="{34BEB246-536A-48F2-BEFB-7AEB1BF24BB4}">
      <dgm:prSet/>
      <dgm:spPr/>
      <dgm:t>
        <a:bodyPr/>
        <a:lstStyle/>
        <a:p>
          <a:endParaRPr lang="en-US"/>
        </a:p>
      </dgm:t>
    </dgm:pt>
    <dgm:pt modelId="{88C4B714-290E-4245-A978-1B078F821183}">
      <dgm:prSet custT="1"/>
      <dgm:spPr/>
      <dgm:t>
        <a:bodyPr/>
        <a:lstStyle/>
        <a:p>
          <a:r>
            <a:rPr lang="en-US" sz="1800" b="1" dirty="0"/>
            <a:t>Delete Comments:</a:t>
          </a:r>
          <a:r>
            <a:rPr lang="en-US" sz="1800" dirty="0"/>
            <a:t> Manage discussions by removing comments as necessary.</a:t>
          </a:r>
        </a:p>
      </dgm:t>
    </dgm:pt>
    <dgm:pt modelId="{925E8A5F-F30E-4804-96B7-A9927656B5EA}" type="parTrans" cxnId="{2C19B575-0837-43C2-BA0E-FAD70FDFB288}">
      <dgm:prSet/>
      <dgm:spPr/>
      <dgm:t>
        <a:bodyPr/>
        <a:lstStyle/>
        <a:p>
          <a:endParaRPr lang="en-US"/>
        </a:p>
      </dgm:t>
    </dgm:pt>
    <dgm:pt modelId="{D4050CCF-FF22-4F48-BD34-4BE4656D8145}" type="sibTrans" cxnId="{2C19B575-0837-43C2-BA0E-FAD70FDFB288}">
      <dgm:prSet/>
      <dgm:spPr/>
      <dgm:t>
        <a:bodyPr/>
        <a:lstStyle/>
        <a:p>
          <a:endParaRPr lang="en-US"/>
        </a:p>
      </dgm:t>
    </dgm:pt>
    <dgm:pt modelId="{4805293B-3CA4-465A-AF7D-AEF32279D250}">
      <dgm:prSet custT="1"/>
      <dgm:spPr/>
      <dgm:t>
        <a:bodyPr/>
        <a:lstStyle/>
        <a:p>
          <a:r>
            <a:rPr lang="en-US" sz="1800" b="1" dirty="0"/>
            <a:t>On-Time Image Uploads:</a:t>
          </a:r>
          <a:r>
            <a:rPr lang="en-US" sz="1800" dirty="0"/>
            <a:t> Upload images seamlessly with each post.</a:t>
          </a:r>
        </a:p>
      </dgm:t>
    </dgm:pt>
    <dgm:pt modelId="{9C44B544-993D-43D2-9647-4A912A7397C8}" type="parTrans" cxnId="{D8EA779F-49B3-4B5E-8088-10648D0203D3}">
      <dgm:prSet/>
      <dgm:spPr/>
      <dgm:t>
        <a:bodyPr/>
        <a:lstStyle/>
        <a:p>
          <a:endParaRPr lang="en-US"/>
        </a:p>
      </dgm:t>
    </dgm:pt>
    <dgm:pt modelId="{B3846AE5-58A3-4B67-9DFB-A2AF83778393}" type="sibTrans" cxnId="{D8EA779F-49B3-4B5E-8088-10648D0203D3}">
      <dgm:prSet/>
      <dgm:spPr/>
      <dgm:t>
        <a:bodyPr/>
        <a:lstStyle/>
        <a:p>
          <a:endParaRPr lang="en-US"/>
        </a:p>
      </dgm:t>
    </dgm:pt>
    <dgm:pt modelId="{A5DF8964-9173-47C3-87E3-19C48058D7E7}">
      <dgm:prSet custT="1"/>
      <dgm:spPr/>
      <dgm:t>
        <a:bodyPr/>
        <a:lstStyle/>
        <a:p>
          <a:r>
            <a:rPr lang="en-US" sz="1800" b="1" dirty="0"/>
            <a:t>Dynamic and Responsive Design:</a:t>
          </a:r>
          <a:r>
            <a:rPr lang="en-US" sz="1800" dirty="0"/>
            <a:t> Ensure the application works well on various devices.</a:t>
          </a:r>
        </a:p>
      </dgm:t>
    </dgm:pt>
    <dgm:pt modelId="{52C897DE-61A4-4911-8589-E18843D85EDA}" type="parTrans" cxnId="{0795998B-64C4-40AB-8105-EEAED497025F}">
      <dgm:prSet/>
      <dgm:spPr/>
      <dgm:t>
        <a:bodyPr/>
        <a:lstStyle/>
        <a:p>
          <a:endParaRPr lang="en-US"/>
        </a:p>
      </dgm:t>
    </dgm:pt>
    <dgm:pt modelId="{54255752-6CB2-4B82-9CE1-8C7CEB38E247}" type="sibTrans" cxnId="{0795998B-64C4-40AB-8105-EEAED497025F}">
      <dgm:prSet/>
      <dgm:spPr/>
      <dgm:t>
        <a:bodyPr/>
        <a:lstStyle/>
        <a:p>
          <a:endParaRPr lang="en-US"/>
        </a:p>
      </dgm:t>
    </dgm:pt>
    <dgm:pt modelId="{3306B026-D8DB-484A-B1C5-86E50B34B823}" type="pres">
      <dgm:prSet presAssocID="{BD1832DB-A1DD-4B38-A235-6ED85040A3E2}" presName="vert0" presStyleCnt="0">
        <dgm:presLayoutVars>
          <dgm:dir/>
          <dgm:animOne val="branch"/>
          <dgm:animLvl val="lvl"/>
        </dgm:presLayoutVars>
      </dgm:prSet>
      <dgm:spPr/>
    </dgm:pt>
    <dgm:pt modelId="{ECE33235-51F9-47A6-A132-96B1455C4DA8}" type="pres">
      <dgm:prSet presAssocID="{F43F362E-68E5-4146-9D90-01098A6E5870}" presName="thickLine" presStyleLbl="alignNode1" presStyleIdx="0" presStyleCnt="8"/>
      <dgm:spPr/>
    </dgm:pt>
    <dgm:pt modelId="{783AE111-9222-4112-BCBB-E8192488B42D}" type="pres">
      <dgm:prSet presAssocID="{F43F362E-68E5-4146-9D90-01098A6E5870}" presName="horz1" presStyleCnt="0"/>
      <dgm:spPr/>
    </dgm:pt>
    <dgm:pt modelId="{FD464BA8-95CB-45D8-A2CD-101651764231}" type="pres">
      <dgm:prSet presAssocID="{F43F362E-68E5-4146-9D90-01098A6E5870}" presName="tx1" presStyleLbl="revTx" presStyleIdx="0" presStyleCnt="8"/>
      <dgm:spPr/>
    </dgm:pt>
    <dgm:pt modelId="{AB608DC3-AE6A-457E-AA51-3F2E4E77BA57}" type="pres">
      <dgm:prSet presAssocID="{F43F362E-68E5-4146-9D90-01098A6E5870}" presName="vert1" presStyleCnt="0"/>
      <dgm:spPr/>
    </dgm:pt>
    <dgm:pt modelId="{5F124C89-4874-4E83-A1B1-26F97302841C}" type="pres">
      <dgm:prSet presAssocID="{D63ED62C-C605-4FDD-A4E7-0E2690DFCB73}" presName="thickLine" presStyleLbl="alignNode1" presStyleIdx="1" presStyleCnt="8"/>
      <dgm:spPr/>
    </dgm:pt>
    <dgm:pt modelId="{9E2F5FF8-777A-4AAD-B01C-B0105C861E68}" type="pres">
      <dgm:prSet presAssocID="{D63ED62C-C605-4FDD-A4E7-0E2690DFCB73}" presName="horz1" presStyleCnt="0"/>
      <dgm:spPr/>
    </dgm:pt>
    <dgm:pt modelId="{0EE69DA0-BADF-4FF5-8EEF-5ABFD3D320CF}" type="pres">
      <dgm:prSet presAssocID="{D63ED62C-C605-4FDD-A4E7-0E2690DFCB73}" presName="tx1" presStyleLbl="revTx" presStyleIdx="1" presStyleCnt="8"/>
      <dgm:spPr/>
    </dgm:pt>
    <dgm:pt modelId="{3B0BAB61-CD34-4A8E-AEFA-9A42F10732EF}" type="pres">
      <dgm:prSet presAssocID="{D63ED62C-C605-4FDD-A4E7-0E2690DFCB73}" presName="vert1" presStyleCnt="0"/>
      <dgm:spPr/>
    </dgm:pt>
    <dgm:pt modelId="{B54A93EE-8FDB-4A89-AFC5-B133C08ECE3B}" type="pres">
      <dgm:prSet presAssocID="{D6D67940-21E0-4AEE-BBE1-F3DCB8A83EE7}" presName="thickLine" presStyleLbl="alignNode1" presStyleIdx="2" presStyleCnt="8"/>
      <dgm:spPr/>
    </dgm:pt>
    <dgm:pt modelId="{0C976E83-8B06-4F8D-A15B-345CCBBC4679}" type="pres">
      <dgm:prSet presAssocID="{D6D67940-21E0-4AEE-BBE1-F3DCB8A83EE7}" presName="horz1" presStyleCnt="0"/>
      <dgm:spPr/>
    </dgm:pt>
    <dgm:pt modelId="{AA57EEE8-745A-4B39-816D-D106EFFD0354}" type="pres">
      <dgm:prSet presAssocID="{D6D67940-21E0-4AEE-BBE1-F3DCB8A83EE7}" presName="tx1" presStyleLbl="revTx" presStyleIdx="2" presStyleCnt="8"/>
      <dgm:spPr/>
    </dgm:pt>
    <dgm:pt modelId="{A894D11A-EAA4-4851-8038-8C085DE221EE}" type="pres">
      <dgm:prSet presAssocID="{D6D67940-21E0-4AEE-BBE1-F3DCB8A83EE7}" presName="vert1" presStyleCnt="0"/>
      <dgm:spPr/>
    </dgm:pt>
    <dgm:pt modelId="{7C9B2106-FBD5-40D9-9901-7F253B2CA59C}" type="pres">
      <dgm:prSet presAssocID="{D5534CA7-D8E3-4D57-A443-BD29D24467F6}" presName="thickLine" presStyleLbl="alignNode1" presStyleIdx="3" presStyleCnt="8"/>
      <dgm:spPr/>
    </dgm:pt>
    <dgm:pt modelId="{A81F0855-1422-44A7-B5B7-A56596B3AF59}" type="pres">
      <dgm:prSet presAssocID="{D5534CA7-D8E3-4D57-A443-BD29D24467F6}" presName="horz1" presStyleCnt="0"/>
      <dgm:spPr/>
    </dgm:pt>
    <dgm:pt modelId="{C29D3851-CB74-4892-9657-FE9C5370C3A4}" type="pres">
      <dgm:prSet presAssocID="{D5534CA7-D8E3-4D57-A443-BD29D24467F6}" presName="tx1" presStyleLbl="revTx" presStyleIdx="3" presStyleCnt="8"/>
      <dgm:spPr/>
    </dgm:pt>
    <dgm:pt modelId="{AA90B7D4-D5F7-49FA-B8D3-F0A436EAC8B2}" type="pres">
      <dgm:prSet presAssocID="{D5534CA7-D8E3-4D57-A443-BD29D24467F6}" presName="vert1" presStyleCnt="0"/>
      <dgm:spPr/>
    </dgm:pt>
    <dgm:pt modelId="{3B77EE80-9F01-4651-857A-8F63D016C0CA}" type="pres">
      <dgm:prSet presAssocID="{6D476EBD-D258-49BD-AAF0-E0EED0074655}" presName="thickLine" presStyleLbl="alignNode1" presStyleIdx="4" presStyleCnt="8"/>
      <dgm:spPr/>
    </dgm:pt>
    <dgm:pt modelId="{20753261-6481-4BD2-8B74-D2F72C4056BB}" type="pres">
      <dgm:prSet presAssocID="{6D476EBD-D258-49BD-AAF0-E0EED0074655}" presName="horz1" presStyleCnt="0"/>
      <dgm:spPr/>
    </dgm:pt>
    <dgm:pt modelId="{635F01FD-2859-463B-949D-55918E3F7C96}" type="pres">
      <dgm:prSet presAssocID="{6D476EBD-D258-49BD-AAF0-E0EED0074655}" presName="tx1" presStyleLbl="revTx" presStyleIdx="4" presStyleCnt="8"/>
      <dgm:spPr/>
    </dgm:pt>
    <dgm:pt modelId="{D6E901F7-BCEE-48A9-A676-B26EC3FF2E28}" type="pres">
      <dgm:prSet presAssocID="{6D476EBD-D258-49BD-AAF0-E0EED0074655}" presName="vert1" presStyleCnt="0"/>
      <dgm:spPr/>
    </dgm:pt>
    <dgm:pt modelId="{559D9102-D5CC-48B9-8E5F-D6DE66AF1EB9}" type="pres">
      <dgm:prSet presAssocID="{88C4B714-290E-4245-A978-1B078F821183}" presName="thickLine" presStyleLbl="alignNode1" presStyleIdx="5" presStyleCnt="8"/>
      <dgm:spPr/>
    </dgm:pt>
    <dgm:pt modelId="{365435C3-09AD-417B-8D21-D9F17EC80681}" type="pres">
      <dgm:prSet presAssocID="{88C4B714-290E-4245-A978-1B078F821183}" presName="horz1" presStyleCnt="0"/>
      <dgm:spPr/>
    </dgm:pt>
    <dgm:pt modelId="{7AA90D94-0C0E-45DE-8312-7ACDF36ECB31}" type="pres">
      <dgm:prSet presAssocID="{88C4B714-290E-4245-A978-1B078F821183}" presName="tx1" presStyleLbl="revTx" presStyleIdx="5" presStyleCnt="8"/>
      <dgm:spPr/>
    </dgm:pt>
    <dgm:pt modelId="{B8816C8A-D59B-4224-9A99-B2FC7ACA8FB5}" type="pres">
      <dgm:prSet presAssocID="{88C4B714-290E-4245-A978-1B078F821183}" presName="vert1" presStyleCnt="0"/>
      <dgm:spPr/>
    </dgm:pt>
    <dgm:pt modelId="{D5DC605E-5E30-48DB-B5E9-81B3AFC33A58}" type="pres">
      <dgm:prSet presAssocID="{4805293B-3CA4-465A-AF7D-AEF32279D250}" presName="thickLine" presStyleLbl="alignNode1" presStyleIdx="6" presStyleCnt="8"/>
      <dgm:spPr/>
    </dgm:pt>
    <dgm:pt modelId="{1A67E89C-25B1-440A-B56C-6D8159F24D73}" type="pres">
      <dgm:prSet presAssocID="{4805293B-3CA4-465A-AF7D-AEF32279D250}" presName="horz1" presStyleCnt="0"/>
      <dgm:spPr/>
    </dgm:pt>
    <dgm:pt modelId="{0B5964D9-F5F1-4A73-BCC4-46360DCC39AD}" type="pres">
      <dgm:prSet presAssocID="{4805293B-3CA4-465A-AF7D-AEF32279D250}" presName="tx1" presStyleLbl="revTx" presStyleIdx="6" presStyleCnt="8"/>
      <dgm:spPr/>
    </dgm:pt>
    <dgm:pt modelId="{CFA5FECD-CDAA-4277-98A4-5E45427C8C56}" type="pres">
      <dgm:prSet presAssocID="{4805293B-3CA4-465A-AF7D-AEF32279D250}" presName="vert1" presStyleCnt="0"/>
      <dgm:spPr/>
    </dgm:pt>
    <dgm:pt modelId="{B23E2A60-6396-4D69-BE00-C30FD8C48D5F}" type="pres">
      <dgm:prSet presAssocID="{A5DF8964-9173-47C3-87E3-19C48058D7E7}" presName="thickLine" presStyleLbl="alignNode1" presStyleIdx="7" presStyleCnt="8"/>
      <dgm:spPr/>
    </dgm:pt>
    <dgm:pt modelId="{CA982DA5-1074-4DFB-83B9-86AFC2A02891}" type="pres">
      <dgm:prSet presAssocID="{A5DF8964-9173-47C3-87E3-19C48058D7E7}" presName="horz1" presStyleCnt="0"/>
      <dgm:spPr/>
    </dgm:pt>
    <dgm:pt modelId="{D79B3105-128E-4624-A8E1-BD371351CCC2}" type="pres">
      <dgm:prSet presAssocID="{A5DF8964-9173-47C3-87E3-19C48058D7E7}" presName="tx1" presStyleLbl="revTx" presStyleIdx="7" presStyleCnt="8"/>
      <dgm:spPr/>
    </dgm:pt>
    <dgm:pt modelId="{5DF4DB12-0D78-4503-B397-7D82393E1B5C}" type="pres">
      <dgm:prSet presAssocID="{A5DF8964-9173-47C3-87E3-19C48058D7E7}" presName="vert1" presStyleCnt="0"/>
      <dgm:spPr/>
    </dgm:pt>
  </dgm:ptLst>
  <dgm:cxnLst>
    <dgm:cxn modelId="{3FE7E901-F962-4775-975B-7DDE2046F558}" type="presOf" srcId="{D63ED62C-C605-4FDD-A4E7-0E2690DFCB73}" destId="{0EE69DA0-BADF-4FF5-8EEF-5ABFD3D320CF}" srcOrd="0" destOrd="0" presId="urn:microsoft.com/office/officeart/2008/layout/LinedList"/>
    <dgm:cxn modelId="{E4299C04-6918-4CA9-BCB5-F0DB2ECF3C64}" type="presOf" srcId="{D6D67940-21E0-4AEE-BBE1-F3DCB8A83EE7}" destId="{AA57EEE8-745A-4B39-816D-D106EFFD0354}" srcOrd="0" destOrd="0" presId="urn:microsoft.com/office/officeart/2008/layout/LinedList"/>
    <dgm:cxn modelId="{A0349218-EAB0-4055-9F2C-A3ED412C44EE}" type="presOf" srcId="{88C4B714-290E-4245-A978-1B078F821183}" destId="{7AA90D94-0C0E-45DE-8312-7ACDF36ECB31}" srcOrd="0" destOrd="0" presId="urn:microsoft.com/office/officeart/2008/layout/LinedList"/>
    <dgm:cxn modelId="{E178732E-6577-44BB-808C-4C3DB5A230C5}" srcId="{BD1832DB-A1DD-4B38-A235-6ED85040A3E2}" destId="{D6D67940-21E0-4AEE-BBE1-F3DCB8A83EE7}" srcOrd="2" destOrd="0" parTransId="{8B94752A-A2EB-4A36-A4A1-19A66AB6D000}" sibTransId="{C3649458-58F5-47FA-981A-6301A0C59025}"/>
    <dgm:cxn modelId="{34BEB246-536A-48F2-BEFB-7AEB1BF24BB4}" srcId="{BD1832DB-A1DD-4B38-A235-6ED85040A3E2}" destId="{6D476EBD-D258-49BD-AAF0-E0EED0074655}" srcOrd="4" destOrd="0" parTransId="{794AA684-0111-45EF-99B5-9C51735066C1}" sibTransId="{175CCBF3-3835-4E29-B724-1BA5854456F4}"/>
    <dgm:cxn modelId="{68BDCD68-3E77-4D2A-A9CD-720EB4C3629A}" type="presOf" srcId="{4805293B-3CA4-465A-AF7D-AEF32279D250}" destId="{0B5964D9-F5F1-4A73-BCC4-46360DCC39AD}" srcOrd="0" destOrd="0" presId="urn:microsoft.com/office/officeart/2008/layout/LinedList"/>
    <dgm:cxn modelId="{3C98FD4C-B486-4A6C-9C72-0C28B039C6FD}" type="presOf" srcId="{D5534CA7-D8E3-4D57-A443-BD29D24467F6}" destId="{C29D3851-CB74-4892-9657-FE9C5370C3A4}" srcOrd="0" destOrd="0" presId="urn:microsoft.com/office/officeart/2008/layout/LinedList"/>
    <dgm:cxn modelId="{7FEFEF70-E128-46A6-8D8E-814042EAB4BF}" srcId="{BD1832DB-A1DD-4B38-A235-6ED85040A3E2}" destId="{F43F362E-68E5-4146-9D90-01098A6E5870}" srcOrd="0" destOrd="0" parTransId="{5C589032-13B4-442C-B9AB-3199419EF82A}" sibTransId="{900A22D0-CB87-40A8-BA84-AA50548EFF28}"/>
    <dgm:cxn modelId="{5ED7CD53-4DFE-4E81-A568-887463F5BB7C}" type="presOf" srcId="{BD1832DB-A1DD-4B38-A235-6ED85040A3E2}" destId="{3306B026-D8DB-484A-B1C5-86E50B34B823}" srcOrd="0" destOrd="0" presId="urn:microsoft.com/office/officeart/2008/layout/LinedList"/>
    <dgm:cxn modelId="{2C19B575-0837-43C2-BA0E-FAD70FDFB288}" srcId="{BD1832DB-A1DD-4B38-A235-6ED85040A3E2}" destId="{88C4B714-290E-4245-A978-1B078F821183}" srcOrd="5" destOrd="0" parTransId="{925E8A5F-F30E-4804-96B7-A9927656B5EA}" sibTransId="{D4050CCF-FF22-4F48-BD34-4BE4656D8145}"/>
    <dgm:cxn modelId="{449BF556-E52B-4FB3-92F6-DC85DE0764F1}" type="presOf" srcId="{A5DF8964-9173-47C3-87E3-19C48058D7E7}" destId="{D79B3105-128E-4624-A8E1-BD371351CCC2}" srcOrd="0" destOrd="0" presId="urn:microsoft.com/office/officeart/2008/layout/LinedList"/>
    <dgm:cxn modelId="{BE980C87-DD09-4E52-8BDF-DBDE0AEB1F61}" srcId="{BD1832DB-A1DD-4B38-A235-6ED85040A3E2}" destId="{D5534CA7-D8E3-4D57-A443-BD29D24467F6}" srcOrd="3" destOrd="0" parTransId="{7E47F7F2-3B6C-4670-AC86-2A86F36ACE65}" sibTransId="{C58648D6-7E03-497E-B01F-64B2FB246B82}"/>
    <dgm:cxn modelId="{0795998B-64C4-40AB-8105-EEAED497025F}" srcId="{BD1832DB-A1DD-4B38-A235-6ED85040A3E2}" destId="{A5DF8964-9173-47C3-87E3-19C48058D7E7}" srcOrd="7" destOrd="0" parTransId="{52C897DE-61A4-4911-8589-E18843D85EDA}" sibTransId="{54255752-6CB2-4B82-9CE1-8C7CEB38E247}"/>
    <dgm:cxn modelId="{D61AC59A-63C2-47CD-8797-149C18A498D8}" type="presOf" srcId="{F43F362E-68E5-4146-9D90-01098A6E5870}" destId="{FD464BA8-95CB-45D8-A2CD-101651764231}" srcOrd="0" destOrd="0" presId="urn:microsoft.com/office/officeart/2008/layout/LinedList"/>
    <dgm:cxn modelId="{D8EA779F-49B3-4B5E-8088-10648D0203D3}" srcId="{BD1832DB-A1DD-4B38-A235-6ED85040A3E2}" destId="{4805293B-3CA4-465A-AF7D-AEF32279D250}" srcOrd="6" destOrd="0" parTransId="{9C44B544-993D-43D2-9647-4A912A7397C8}" sibTransId="{B3846AE5-58A3-4B67-9DFB-A2AF83778393}"/>
    <dgm:cxn modelId="{5E42F5B2-0FD1-4905-A606-5D5226DCB413}" srcId="{BD1832DB-A1DD-4B38-A235-6ED85040A3E2}" destId="{D63ED62C-C605-4FDD-A4E7-0E2690DFCB73}" srcOrd="1" destOrd="0" parTransId="{23E1F932-DE0C-4FFA-9774-17928F2FB925}" sibTransId="{F8B662BC-46CC-45EE-AE23-801627A5258C}"/>
    <dgm:cxn modelId="{F4CC6CC1-F46A-461A-952D-E88360CF636F}" type="presOf" srcId="{6D476EBD-D258-49BD-AAF0-E0EED0074655}" destId="{635F01FD-2859-463B-949D-55918E3F7C96}" srcOrd="0" destOrd="0" presId="urn:microsoft.com/office/officeart/2008/layout/LinedList"/>
    <dgm:cxn modelId="{96D11171-7942-4124-80CC-9268EF272F10}" type="presParOf" srcId="{3306B026-D8DB-484A-B1C5-86E50B34B823}" destId="{ECE33235-51F9-47A6-A132-96B1455C4DA8}" srcOrd="0" destOrd="0" presId="urn:microsoft.com/office/officeart/2008/layout/LinedList"/>
    <dgm:cxn modelId="{07301925-2B5B-42A5-AA6A-77BC95105666}" type="presParOf" srcId="{3306B026-D8DB-484A-B1C5-86E50B34B823}" destId="{783AE111-9222-4112-BCBB-E8192488B42D}" srcOrd="1" destOrd="0" presId="urn:microsoft.com/office/officeart/2008/layout/LinedList"/>
    <dgm:cxn modelId="{8389910F-FEB2-424B-A0F2-0EF8969C59FE}" type="presParOf" srcId="{783AE111-9222-4112-BCBB-E8192488B42D}" destId="{FD464BA8-95CB-45D8-A2CD-101651764231}" srcOrd="0" destOrd="0" presId="urn:microsoft.com/office/officeart/2008/layout/LinedList"/>
    <dgm:cxn modelId="{D732F1B0-957A-4F78-BF5D-50B489DEA1FE}" type="presParOf" srcId="{783AE111-9222-4112-BCBB-E8192488B42D}" destId="{AB608DC3-AE6A-457E-AA51-3F2E4E77BA57}" srcOrd="1" destOrd="0" presId="urn:microsoft.com/office/officeart/2008/layout/LinedList"/>
    <dgm:cxn modelId="{2CA83649-B869-4D07-BC40-936E36A42AEE}" type="presParOf" srcId="{3306B026-D8DB-484A-B1C5-86E50B34B823}" destId="{5F124C89-4874-4E83-A1B1-26F97302841C}" srcOrd="2" destOrd="0" presId="urn:microsoft.com/office/officeart/2008/layout/LinedList"/>
    <dgm:cxn modelId="{3E32111D-30BD-44CE-95B5-DAB01D46DA87}" type="presParOf" srcId="{3306B026-D8DB-484A-B1C5-86E50B34B823}" destId="{9E2F5FF8-777A-4AAD-B01C-B0105C861E68}" srcOrd="3" destOrd="0" presId="urn:microsoft.com/office/officeart/2008/layout/LinedList"/>
    <dgm:cxn modelId="{A509C24C-8EA2-4B75-B6BA-A77955583912}" type="presParOf" srcId="{9E2F5FF8-777A-4AAD-B01C-B0105C861E68}" destId="{0EE69DA0-BADF-4FF5-8EEF-5ABFD3D320CF}" srcOrd="0" destOrd="0" presId="urn:microsoft.com/office/officeart/2008/layout/LinedList"/>
    <dgm:cxn modelId="{2B0B964D-E3AE-4570-8DAE-770E652E410E}" type="presParOf" srcId="{9E2F5FF8-777A-4AAD-B01C-B0105C861E68}" destId="{3B0BAB61-CD34-4A8E-AEFA-9A42F10732EF}" srcOrd="1" destOrd="0" presId="urn:microsoft.com/office/officeart/2008/layout/LinedList"/>
    <dgm:cxn modelId="{BC6632B5-85B4-4049-9C71-B75F1AB22A89}" type="presParOf" srcId="{3306B026-D8DB-484A-B1C5-86E50B34B823}" destId="{B54A93EE-8FDB-4A89-AFC5-B133C08ECE3B}" srcOrd="4" destOrd="0" presId="urn:microsoft.com/office/officeart/2008/layout/LinedList"/>
    <dgm:cxn modelId="{DD0D06A5-58AB-4256-8F61-6F52F46FC9CD}" type="presParOf" srcId="{3306B026-D8DB-484A-B1C5-86E50B34B823}" destId="{0C976E83-8B06-4F8D-A15B-345CCBBC4679}" srcOrd="5" destOrd="0" presId="urn:microsoft.com/office/officeart/2008/layout/LinedList"/>
    <dgm:cxn modelId="{1F4A74DF-7912-4C1F-8EC3-427A1A461772}" type="presParOf" srcId="{0C976E83-8B06-4F8D-A15B-345CCBBC4679}" destId="{AA57EEE8-745A-4B39-816D-D106EFFD0354}" srcOrd="0" destOrd="0" presId="urn:microsoft.com/office/officeart/2008/layout/LinedList"/>
    <dgm:cxn modelId="{4CC4D402-A3EA-49A1-A416-141CCB2EB83B}" type="presParOf" srcId="{0C976E83-8B06-4F8D-A15B-345CCBBC4679}" destId="{A894D11A-EAA4-4851-8038-8C085DE221EE}" srcOrd="1" destOrd="0" presId="urn:microsoft.com/office/officeart/2008/layout/LinedList"/>
    <dgm:cxn modelId="{204E7E44-A029-4526-90FB-DD2CA8737CA2}" type="presParOf" srcId="{3306B026-D8DB-484A-B1C5-86E50B34B823}" destId="{7C9B2106-FBD5-40D9-9901-7F253B2CA59C}" srcOrd="6" destOrd="0" presId="urn:microsoft.com/office/officeart/2008/layout/LinedList"/>
    <dgm:cxn modelId="{CAD9C9A2-CF26-4EE4-A3F0-01E2548CD2D2}" type="presParOf" srcId="{3306B026-D8DB-484A-B1C5-86E50B34B823}" destId="{A81F0855-1422-44A7-B5B7-A56596B3AF59}" srcOrd="7" destOrd="0" presId="urn:microsoft.com/office/officeart/2008/layout/LinedList"/>
    <dgm:cxn modelId="{3C674707-07F6-4BA3-A271-8E7AB87B6EB0}" type="presParOf" srcId="{A81F0855-1422-44A7-B5B7-A56596B3AF59}" destId="{C29D3851-CB74-4892-9657-FE9C5370C3A4}" srcOrd="0" destOrd="0" presId="urn:microsoft.com/office/officeart/2008/layout/LinedList"/>
    <dgm:cxn modelId="{F4C93CB4-BCC5-42EE-9A9A-F8F87623E107}" type="presParOf" srcId="{A81F0855-1422-44A7-B5B7-A56596B3AF59}" destId="{AA90B7D4-D5F7-49FA-B8D3-F0A436EAC8B2}" srcOrd="1" destOrd="0" presId="urn:microsoft.com/office/officeart/2008/layout/LinedList"/>
    <dgm:cxn modelId="{3D3D1DAD-047F-4F25-9D95-DB89E97E5EF9}" type="presParOf" srcId="{3306B026-D8DB-484A-B1C5-86E50B34B823}" destId="{3B77EE80-9F01-4651-857A-8F63D016C0CA}" srcOrd="8" destOrd="0" presId="urn:microsoft.com/office/officeart/2008/layout/LinedList"/>
    <dgm:cxn modelId="{684093E5-605A-4741-B85C-C23A55B3FE6D}" type="presParOf" srcId="{3306B026-D8DB-484A-B1C5-86E50B34B823}" destId="{20753261-6481-4BD2-8B74-D2F72C4056BB}" srcOrd="9" destOrd="0" presId="urn:microsoft.com/office/officeart/2008/layout/LinedList"/>
    <dgm:cxn modelId="{0A489E7A-4802-4987-AD0F-79E3E4FDF024}" type="presParOf" srcId="{20753261-6481-4BD2-8B74-D2F72C4056BB}" destId="{635F01FD-2859-463B-949D-55918E3F7C96}" srcOrd="0" destOrd="0" presId="urn:microsoft.com/office/officeart/2008/layout/LinedList"/>
    <dgm:cxn modelId="{9F836E05-F091-48DC-BF0E-2E3BFBE27666}" type="presParOf" srcId="{20753261-6481-4BD2-8B74-D2F72C4056BB}" destId="{D6E901F7-BCEE-48A9-A676-B26EC3FF2E28}" srcOrd="1" destOrd="0" presId="urn:microsoft.com/office/officeart/2008/layout/LinedList"/>
    <dgm:cxn modelId="{67E4F042-6D7B-442C-9F9A-6EE54D322257}" type="presParOf" srcId="{3306B026-D8DB-484A-B1C5-86E50B34B823}" destId="{559D9102-D5CC-48B9-8E5F-D6DE66AF1EB9}" srcOrd="10" destOrd="0" presId="urn:microsoft.com/office/officeart/2008/layout/LinedList"/>
    <dgm:cxn modelId="{ADC55EAF-6DCA-4FDE-9B97-35B87A959C49}" type="presParOf" srcId="{3306B026-D8DB-484A-B1C5-86E50B34B823}" destId="{365435C3-09AD-417B-8D21-D9F17EC80681}" srcOrd="11" destOrd="0" presId="urn:microsoft.com/office/officeart/2008/layout/LinedList"/>
    <dgm:cxn modelId="{7FB54198-B1C2-44AC-94C5-D6F9892CF105}" type="presParOf" srcId="{365435C3-09AD-417B-8D21-D9F17EC80681}" destId="{7AA90D94-0C0E-45DE-8312-7ACDF36ECB31}" srcOrd="0" destOrd="0" presId="urn:microsoft.com/office/officeart/2008/layout/LinedList"/>
    <dgm:cxn modelId="{1D021438-C27E-4E22-8DDA-CE197CB99F88}" type="presParOf" srcId="{365435C3-09AD-417B-8D21-D9F17EC80681}" destId="{B8816C8A-D59B-4224-9A99-B2FC7ACA8FB5}" srcOrd="1" destOrd="0" presId="urn:microsoft.com/office/officeart/2008/layout/LinedList"/>
    <dgm:cxn modelId="{8BA2824A-6F91-48CB-A13D-82D08373CF2D}" type="presParOf" srcId="{3306B026-D8DB-484A-B1C5-86E50B34B823}" destId="{D5DC605E-5E30-48DB-B5E9-81B3AFC33A58}" srcOrd="12" destOrd="0" presId="urn:microsoft.com/office/officeart/2008/layout/LinedList"/>
    <dgm:cxn modelId="{5C5DDFF8-A2F0-44A7-BD56-689B652A87E4}" type="presParOf" srcId="{3306B026-D8DB-484A-B1C5-86E50B34B823}" destId="{1A67E89C-25B1-440A-B56C-6D8159F24D73}" srcOrd="13" destOrd="0" presId="urn:microsoft.com/office/officeart/2008/layout/LinedList"/>
    <dgm:cxn modelId="{F4F9969F-5DD2-49D6-93B4-44769CAECED4}" type="presParOf" srcId="{1A67E89C-25B1-440A-B56C-6D8159F24D73}" destId="{0B5964D9-F5F1-4A73-BCC4-46360DCC39AD}" srcOrd="0" destOrd="0" presId="urn:microsoft.com/office/officeart/2008/layout/LinedList"/>
    <dgm:cxn modelId="{961BB934-D47A-4D19-A6F9-335D78659FF2}" type="presParOf" srcId="{1A67E89C-25B1-440A-B56C-6D8159F24D73}" destId="{CFA5FECD-CDAA-4277-98A4-5E45427C8C56}" srcOrd="1" destOrd="0" presId="urn:microsoft.com/office/officeart/2008/layout/LinedList"/>
    <dgm:cxn modelId="{53174DC6-596C-4F83-B00D-4AE05F0037E4}" type="presParOf" srcId="{3306B026-D8DB-484A-B1C5-86E50B34B823}" destId="{B23E2A60-6396-4D69-BE00-C30FD8C48D5F}" srcOrd="14" destOrd="0" presId="urn:microsoft.com/office/officeart/2008/layout/LinedList"/>
    <dgm:cxn modelId="{6CAEF263-57F8-4C5A-8E5E-35A222C0A80A}" type="presParOf" srcId="{3306B026-D8DB-484A-B1C5-86E50B34B823}" destId="{CA982DA5-1074-4DFB-83B9-86AFC2A02891}" srcOrd="15" destOrd="0" presId="urn:microsoft.com/office/officeart/2008/layout/LinedList"/>
    <dgm:cxn modelId="{93FEAA7C-F7A5-43A1-BAF7-AA48E810E5B8}" type="presParOf" srcId="{CA982DA5-1074-4DFB-83B9-86AFC2A02891}" destId="{D79B3105-128E-4624-A8E1-BD371351CCC2}" srcOrd="0" destOrd="0" presId="urn:microsoft.com/office/officeart/2008/layout/LinedList"/>
    <dgm:cxn modelId="{7F660A34-484A-48E0-B172-B540263C6C75}" type="presParOf" srcId="{CA982DA5-1074-4DFB-83B9-86AFC2A02891}" destId="{5DF4DB12-0D78-4503-B397-7D82393E1B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0FEF2-2420-4F7A-AB50-9F5FBCD4F585}"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65A77A9-3603-43DC-A537-6A85C38B7FFB}">
      <dgm:prSet/>
      <dgm:spPr/>
      <dgm:t>
        <a:bodyPr/>
        <a:lstStyle/>
        <a:p>
          <a:pPr>
            <a:lnSpc>
              <a:spcPct val="100000"/>
            </a:lnSpc>
          </a:pPr>
          <a:r>
            <a:rPr lang="en-US"/>
            <a:t>The social media application will incorporate several key features to enhance functionality and user experience:</a:t>
          </a:r>
        </a:p>
      </dgm:t>
    </dgm:pt>
    <dgm:pt modelId="{6E3A8CC2-0555-401D-A303-64D23E01A2FC}" type="parTrans" cxnId="{F6C89187-E769-4148-A602-C0364D55790D}">
      <dgm:prSet/>
      <dgm:spPr/>
      <dgm:t>
        <a:bodyPr/>
        <a:lstStyle/>
        <a:p>
          <a:endParaRPr lang="en-US"/>
        </a:p>
      </dgm:t>
    </dgm:pt>
    <dgm:pt modelId="{B6A64479-2DB3-429B-8BC9-FE499FB80E4D}" type="sibTrans" cxnId="{F6C89187-E769-4148-A602-C0364D55790D}">
      <dgm:prSet/>
      <dgm:spPr/>
      <dgm:t>
        <a:bodyPr/>
        <a:lstStyle/>
        <a:p>
          <a:endParaRPr lang="en-US"/>
        </a:p>
      </dgm:t>
    </dgm:pt>
    <dgm:pt modelId="{C8764C9D-D63D-41B1-8F0E-D8D7FA911CB1}">
      <dgm:prSet/>
      <dgm:spPr/>
      <dgm:t>
        <a:bodyPr/>
        <a:lstStyle/>
        <a:p>
          <a:pPr>
            <a:lnSpc>
              <a:spcPct val="100000"/>
            </a:lnSpc>
          </a:pPr>
          <a:r>
            <a:rPr lang="en-US" b="1"/>
            <a:t>User Authentication:</a:t>
          </a:r>
          <a:r>
            <a:rPr lang="en-US"/>
            <a:t> A secure login and signup system that allows users to create accounts and access their profiles safely.</a:t>
          </a:r>
        </a:p>
      </dgm:t>
    </dgm:pt>
    <dgm:pt modelId="{34D5D4E2-B5BE-4D16-A7D6-A8ABB8162877}" type="parTrans" cxnId="{C0D845C1-8732-4C70-BBC2-A3473CDDE00A}">
      <dgm:prSet/>
      <dgm:spPr/>
      <dgm:t>
        <a:bodyPr/>
        <a:lstStyle/>
        <a:p>
          <a:endParaRPr lang="en-US"/>
        </a:p>
      </dgm:t>
    </dgm:pt>
    <dgm:pt modelId="{306FF3AB-4AA5-49E8-88C9-3CCADCE7F178}" type="sibTrans" cxnId="{C0D845C1-8732-4C70-BBC2-A3473CDDE00A}">
      <dgm:prSet/>
      <dgm:spPr/>
      <dgm:t>
        <a:bodyPr/>
        <a:lstStyle/>
        <a:p>
          <a:endParaRPr lang="en-US"/>
        </a:p>
      </dgm:t>
    </dgm:pt>
    <dgm:pt modelId="{325C8211-CB0D-48C7-8323-CF8F9677700F}">
      <dgm:prSet/>
      <dgm:spPr/>
      <dgm:t>
        <a:bodyPr/>
        <a:lstStyle/>
        <a:p>
          <a:pPr>
            <a:lnSpc>
              <a:spcPct val="100000"/>
            </a:lnSpc>
          </a:pPr>
          <a:r>
            <a:rPr lang="en-US" b="1"/>
            <a:t>Post Creation and Management:</a:t>
          </a:r>
          <a:r>
            <a:rPr lang="en-US"/>
            <a:t> Users can easily create new posts, edit existing ones, and delete posts they no longer want to keep, ensuring their content remains current.</a:t>
          </a:r>
        </a:p>
      </dgm:t>
    </dgm:pt>
    <dgm:pt modelId="{1414A46B-807A-4BEC-89E1-441D86907086}" type="parTrans" cxnId="{04BBFFB5-DA72-45B8-B2C9-12DF7A2C50D3}">
      <dgm:prSet/>
      <dgm:spPr/>
      <dgm:t>
        <a:bodyPr/>
        <a:lstStyle/>
        <a:p>
          <a:endParaRPr lang="en-US"/>
        </a:p>
      </dgm:t>
    </dgm:pt>
    <dgm:pt modelId="{F89D1730-E8E3-48BF-A6D3-E7B07BB84719}" type="sibTrans" cxnId="{04BBFFB5-DA72-45B8-B2C9-12DF7A2C50D3}">
      <dgm:prSet/>
      <dgm:spPr/>
      <dgm:t>
        <a:bodyPr/>
        <a:lstStyle/>
        <a:p>
          <a:endParaRPr lang="en-US"/>
        </a:p>
      </dgm:t>
    </dgm:pt>
    <dgm:pt modelId="{0B492B1E-55C2-46E0-8621-C4ECBA2BE6F5}">
      <dgm:prSet/>
      <dgm:spPr/>
      <dgm:t>
        <a:bodyPr/>
        <a:lstStyle/>
        <a:p>
          <a:pPr>
            <a:lnSpc>
              <a:spcPct val="100000"/>
            </a:lnSpc>
          </a:pPr>
          <a:r>
            <a:rPr lang="en-US" b="1"/>
            <a:t>Like and Comment Functionality:</a:t>
          </a:r>
          <a:r>
            <a:rPr lang="en-US"/>
            <a:t> Users can engage with posts by liking and commenting, fostering interaction and community building.</a:t>
          </a:r>
        </a:p>
      </dgm:t>
    </dgm:pt>
    <dgm:pt modelId="{E72B86ED-CA51-4020-9A8B-737CAD37766E}" type="parTrans" cxnId="{725AC17F-E675-47C8-862B-F25746F31E97}">
      <dgm:prSet/>
      <dgm:spPr/>
      <dgm:t>
        <a:bodyPr/>
        <a:lstStyle/>
        <a:p>
          <a:endParaRPr lang="en-US"/>
        </a:p>
      </dgm:t>
    </dgm:pt>
    <dgm:pt modelId="{4221F5B6-E988-403F-B58F-5D719282D584}" type="sibTrans" cxnId="{725AC17F-E675-47C8-862B-F25746F31E97}">
      <dgm:prSet/>
      <dgm:spPr/>
      <dgm:t>
        <a:bodyPr/>
        <a:lstStyle/>
        <a:p>
          <a:endParaRPr lang="en-US"/>
        </a:p>
      </dgm:t>
    </dgm:pt>
    <dgm:pt modelId="{A9E5FA1A-6E44-4236-B72C-EAFF61EE4D1F}">
      <dgm:prSet/>
      <dgm:spPr/>
      <dgm:t>
        <a:bodyPr/>
        <a:lstStyle/>
        <a:p>
          <a:pPr>
            <a:lnSpc>
              <a:spcPct val="100000"/>
            </a:lnSpc>
          </a:pPr>
          <a:r>
            <a:rPr lang="en-US" b="1"/>
            <a:t>Image Uploads:</a:t>
          </a:r>
          <a:r>
            <a:rPr lang="en-US"/>
            <a:t> Users can upload images with their posts in real-time, enhancing the richness of their shared content.</a:t>
          </a:r>
        </a:p>
      </dgm:t>
    </dgm:pt>
    <dgm:pt modelId="{4C0B6220-FCCA-493C-B309-D48B14146DA8}" type="parTrans" cxnId="{C9D818FC-8D09-4292-BB1C-2839DF96A547}">
      <dgm:prSet/>
      <dgm:spPr/>
      <dgm:t>
        <a:bodyPr/>
        <a:lstStyle/>
        <a:p>
          <a:endParaRPr lang="en-US"/>
        </a:p>
      </dgm:t>
    </dgm:pt>
    <dgm:pt modelId="{AFD2F438-F73B-4D18-831D-01C2D1F0E86F}" type="sibTrans" cxnId="{C9D818FC-8D09-4292-BB1C-2839DF96A547}">
      <dgm:prSet/>
      <dgm:spPr/>
      <dgm:t>
        <a:bodyPr/>
        <a:lstStyle/>
        <a:p>
          <a:endParaRPr lang="en-US"/>
        </a:p>
      </dgm:t>
    </dgm:pt>
    <dgm:pt modelId="{9C8FA2D6-DD4E-4F87-AC22-763B3F6863D5}">
      <dgm:prSet/>
      <dgm:spPr/>
      <dgm:t>
        <a:bodyPr/>
        <a:lstStyle/>
        <a:p>
          <a:pPr>
            <a:lnSpc>
              <a:spcPct val="100000"/>
            </a:lnSpc>
          </a:pPr>
          <a:r>
            <a:rPr lang="en-US" b="1"/>
            <a:t>Responsive Design:</a:t>
          </a:r>
          <a:r>
            <a:rPr lang="en-US"/>
            <a:t> The application will be designed to work smoothly on both mobile and desktop devices, ensuring a great user experience regardless of the platform.</a:t>
          </a:r>
        </a:p>
      </dgm:t>
    </dgm:pt>
    <dgm:pt modelId="{07A79112-BB71-4AF1-8849-002F908559B4}" type="parTrans" cxnId="{FD8E7EE7-5BAF-4B47-A0A5-3E39BDCF45CF}">
      <dgm:prSet/>
      <dgm:spPr/>
      <dgm:t>
        <a:bodyPr/>
        <a:lstStyle/>
        <a:p>
          <a:endParaRPr lang="en-US"/>
        </a:p>
      </dgm:t>
    </dgm:pt>
    <dgm:pt modelId="{BEE28797-238C-45BB-A6DF-446AD8FAE95F}" type="sibTrans" cxnId="{FD8E7EE7-5BAF-4B47-A0A5-3E39BDCF45CF}">
      <dgm:prSet/>
      <dgm:spPr/>
      <dgm:t>
        <a:bodyPr/>
        <a:lstStyle/>
        <a:p>
          <a:endParaRPr lang="en-US"/>
        </a:p>
      </dgm:t>
    </dgm:pt>
    <dgm:pt modelId="{196D1546-0B65-47F2-A90D-A8DD35F9E84B}">
      <dgm:prSet/>
      <dgm:spPr/>
      <dgm:t>
        <a:bodyPr/>
        <a:lstStyle/>
        <a:p>
          <a:pPr>
            <a:lnSpc>
              <a:spcPct val="100000"/>
            </a:lnSpc>
          </a:pPr>
          <a:r>
            <a:rPr lang="en-US" b="1"/>
            <a:t>Dynamic Dashboard:</a:t>
          </a:r>
          <a:r>
            <a:rPr lang="en-US"/>
            <a:t> An interactive dashboard that displays real-time statistics on posts, including likes and comments, helping users monitor engagement with their content.</a:t>
          </a:r>
        </a:p>
      </dgm:t>
    </dgm:pt>
    <dgm:pt modelId="{52485448-EAEE-4EBA-90CB-00A46597F417}" type="parTrans" cxnId="{805E5E0F-112C-4C17-AD30-2B31FA623E30}">
      <dgm:prSet/>
      <dgm:spPr/>
      <dgm:t>
        <a:bodyPr/>
        <a:lstStyle/>
        <a:p>
          <a:endParaRPr lang="en-US"/>
        </a:p>
      </dgm:t>
    </dgm:pt>
    <dgm:pt modelId="{C1322F36-825E-4EBB-AFF1-4D93C18E190A}" type="sibTrans" cxnId="{805E5E0F-112C-4C17-AD30-2B31FA623E30}">
      <dgm:prSet/>
      <dgm:spPr/>
      <dgm:t>
        <a:bodyPr/>
        <a:lstStyle/>
        <a:p>
          <a:endParaRPr lang="en-US"/>
        </a:p>
      </dgm:t>
    </dgm:pt>
    <dgm:pt modelId="{F473E1F9-C57A-4F7E-A789-2162560A043C}" type="pres">
      <dgm:prSet presAssocID="{8800FEF2-2420-4F7A-AB50-9F5FBCD4F585}" presName="root" presStyleCnt="0">
        <dgm:presLayoutVars>
          <dgm:dir/>
          <dgm:resizeHandles val="exact"/>
        </dgm:presLayoutVars>
      </dgm:prSet>
      <dgm:spPr/>
    </dgm:pt>
    <dgm:pt modelId="{F0F9C62B-416E-461A-B37F-768E910CA646}" type="pres">
      <dgm:prSet presAssocID="{165A77A9-3603-43DC-A537-6A85C38B7FFB}" presName="compNode" presStyleCnt="0"/>
      <dgm:spPr/>
    </dgm:pt>
    <dgm:pt modelId="{D1381994-C87C-445B-BE0E-AB8B87183206}" type="pres">
      <dgm:prSet presAssocID="{165A77A9-3603-43DC-A537-6A85C38B7FF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E1178785-F83D-40F4-95CD-CFAEC8A71576}" type="pres">
      <dgm:prSet presAssocID="{165A77A9-3603-43DC-A537-6A85C38B7FFB}" presName="spaceRect" presStyleCnt="0"/>
      <dgm:spPr/>
    </dgm:pt>
    <dgm:pt modelId="{2EC4F8DA-2702-4704-9287-E72C2708908D}" type="pres">
      <dgm:prSet presAssocID="{165A77A9-3603-43DC-A537-6A85C38B7FFB}" presName="textRect" presStyleLbl="revTx" presStyleIdx="0" presStyleCnt="7">
        <dgm:presLayoutVars>
          <dgm:chMax val="1"/>
          <dgm:chPref val="1"/>
        </dgm:presLayoutVars>
      </dgm:prSet>
      <dgm:spPr/>
    </dgm:pt>
    <dgm:pt modelId="{7DE9DA80-C176-4E3B-9443-FB237D3A3B64}" type="pres">
      <dgm:prSet presAssocID="{B6A64479-2DB3-429B-8BC9-FE499FB80E4D}" presName="sibTrans" presStyleCnt="0"/>
      <dgm:spPr/>
    </dgm:pt>
    <dgm:pt modelId="{ACDE6C34-8B35-4F33-8B40-966D704B28FA}" type="pres">
      <dgm:prSet presAssocID="{C8764C9D-D63D-41B1-8F0E-D8D7FA911CB1}" presName="compNode" presStyleCnt="0"/>
      <dgm:spPr/>
    </dgm:pt>
    <dgm:pt modelId="{C232CD53-028D-42FB-BEA8-7D374D733F41}" type="pres">
      <dgm:prSet presAssocID="{C8764C9D-D63D-41B1-8F0E-D8D7FA911CB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EA1A794E-1719-4DF2-BBFB-CAFE6B8D2ADD}" type="pres">
      <dgm:prSet presAssocID="{C8764C9D-D63D-41B1-8F0E-D8D7FA911CB1}" presName="spaceRect" presStyleCnt="0"/>
      <dgm:spPr/>
    </dgm:pt>
    <dgm:pt modelId="{4AF43F94-DCF0-4961-B4C4-8870D8EA2E31}" type="pres">
      <dgm:prSet presAssocID="{C8764C9D-D63D-41B1-8F0E-D8D7FA911CB1}" presName="textRect" presStyleLbl="revTx" presStyleIdx="1" presStyleCnt="7">
        <dgm:presLayoutVars>
          <dgm:chMax val="1"/>
          <dgm:chPref val="1"/>
        </dgm:presLayoutVars>
      </dgm:prSet>
      <dgm:spPr/>
    </dgm:pt>
    <dgm:pt modelId="{73F48092-B854-4319-BAC4-2BFBB45031BC}" type="pres">
      <dgm:prSet presAssocID="{306FF3AB-4AA5-49E8-88C9-3CCADCE7F178}" presName="sibTrans" presStyleCnt="0"/>
      <dgm:spPr/>
    </dgm:pt>
    <dgm:pt modelId="{712F8B29-9C1F-47BE-80B0-98B0971E0DFF}" type="pres">
      <dgm:prSet presAssocID="{325C8211-CB0D-48C7-8323-CF8F9677700F}" presName="compNode" presStyleCnt="0"/>
      <dgm:spPr/>
    </dgm:pt>
    <dgm:pt modelId="{16037990-E2A8-4929-8BB8-160AA7C75D9E}" type="pres">
      <dgm:prSet presAssocID="{325C8211-CB0D-48C7-8323-CF8F9677700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C1CC3BEB-F964-4BA7-8023-22E928E4472F}" type="pres">
      <dgm:prSet presAssocID="{325C8211-CB0D-48C7-8323-CF8F9677700F}" presName="spaceRect" presStyleCnt="0"/>
      <dgm:spPr/>
    </dgm:pt>
    <dgm:pt modelId="{B63E30DA-F0D8-4D87-A0E5-C908D55702F0}" type="pres">
      <dgm:prSet presAssocID="{325C8211-CB0D-48C7-8323-CF8F9677700F}" presName="textRect" presStyleLbl="revTx" presStyleIdx="2" presStyleCnt="7">
        <dgm:presLayoutVars>
          <dgm:chMax val="1"/>
          <dgm:chPref val="1"/>
        </dgm:presLayoutVars>
      </dgm:prSet>
      <dgm:spPr/>
    </dgm:pt>
    <dgm:pt modelId="{9498FF12-5C12-4805-9953-669F55ADA8A0}" type="pres">
      <dgm:prSet presAssocID="{F89D1730-E8E3-48BF-A6D3-E7B07BB84719}" presName="sibTrans" presStyleCnt="0"/>
      <dgm:spPr/>
    </dgm:pt>
    <dgm:pt modelId="{21B76C25-705D-468E-BA76-E86CCDFF8B6F}" type="pres">
      <dgm:prSet presAssocID="{0B492B1E-55C2-46E0-8621-C4ECBA2BE6F5}" presName="compNode" presStyleCnt="0"/>
      <dgm:spPr/>
    </dgm:pt>
    <dgm:pt modelId="{C3662BFC-9B4C-48CF-B8DB-DE478EC02F29}" type="pres">
      <dgm:prSet presAssocID="{0B492B1E-55C2-46E0-8621-C4ECBA2BE6F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FCB4CAE7-EAAA-47B0-B7F4-361D7E3D7B71}" type="pres">
      <dgm:prSet presAssocID="{0B492B1E-55C2-46E0-8621-C4ECBA2BE6F5}" presName="spaceRect" presStyleCnt="0"/>
      <dgm:spPr/>
    </dgm:pt>
    <dgm:pt modelId="{FCC6E7D4-BC68-4011-B151-21CDD5486742}" type="pres">
      <dgm:prSet presAssocID="{0B492B1E-55C2-46E0-8621-C4ECBA2BE6F5}" presName="textRect" presStyleLbl="revTx" presStyleIdx="3" presStyleCnt="7">
        <dgm:presLayoutVars>
          <dgm:chMax val="1"/>
          <dgm:chPref val="1"/>
        </dgm:presLayoutVars>
      </dgm:prSet>
      <dgm:spPr/>
    </dgm:pt>
    <dgm:pt modelId="{3541C269-5E54-4B39-89C3-C08AEC6FED49}" type="pres">
      <dgm:prSet presAssocID="{4221F5B6-E988-403F-B58F-5D719282D584}" presName="sibTrans" presStyleCnt="0"/>
      <dgm:spPr/>
    </dgm:pt>
    <dgm:pt modelId="{0B0F62A4-D26A-4394-9CF0-E259CB90C832}" type="pres">
      <dgm:prSet presAssocID="{A9E5FA1A-6E44-4236-B72C-EAFF61EE4D1F}" presName="compNode" presStyleCnt="0"/>
      <dgm:spPr/>
    </dgm:pt>
    <dgm:pt modelId="{963C802C-E61C-4697-95C9-59550C582E5A}" type="pres">
      <dgm:prSet presAssocID="{A9E5FA1A-6E44-4236-B72C-EAFF61EE4D1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mages"/>
        </a:ext>
      </dgm:extLst>
    </dgm:pt>
    <dgm:pt modelId="{CFBAEE43-8EA4-4E84-85D1-C47CB0DA85AA}" type="pres">
      <dgm:prSet presAssocID="{A9E5FA1A-6E44-4236-B72C-EAFF61EE4D1F}" presName="spaceRect" presStyleCnt="0"/>
      <dgm:spPr/>
    </dgm:pt>
    <dgm:pt modelId="{31AFC7F5-F48D-4FE9-B73D-4EE81F08C6CC}" type="pres">
      <dgm:prSet presAssocID="{A9E5FA1A-6E44-4236-B72C-EAFF61EE4D1F}" presName="textRect" presStyleLbl="revTx" presStyleIdx="4" presStyleCnt="7">
        <dgm:presLayoutVars>
          <dgm:chMax val="1"/>
          <dgm:chPref val="1"/>
        </dgm:presLayoutVars>
      </dgm:prSet>
      <dgm:spPr/>
    </dgm:pt>
    <dgm:pt modelId="{F790A5CB-75E1-44C2-BE44-AF4CE0A91A06}" type="pres">
      <dgm:prSet presAssocID="{AFD2F438-F73B-4D18-831D-01C2D1F0E86F}" presName="sibTrans" presStyleCnt="0"/>
      <dgm:spPr/>
    </dgm:pt>
    <dgm:pt modelId="{6D3596EF-4A1B-426D-A1CB-CD8B367F9466}" type="pres">
      <dgm:prSet presAssocID="{9C8FA2D6-DD4E-4F87-AC22-763B3F6863D5}" presName="compNode" presStyleCnt="0"/>
      <dgm:spPr/>
    </dgm:pt>
    <dgm:pt modelId="{B10BDF4A-A8CC-4C55-8B16-E974A949F469}" type="pres">
      <dgm:prSet presAssocID="{9C8FA2D6-DD4E-4F87-AC22-763B3F6863D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eb Design"/>
        </a:ext>
      </dgm:extLst>
    </dgm:pt>
    <dgm:pt modelId="{7E720EAE-A000-47F3-8C7F-9C81730EF62A}" type="pres">
      <dgm:prSet presAssocID="{9C8FA2D6-DD4E-4F87-AC22-763B3F6863D5}" presName="spaceRect" presStyleCnt="0"/>
      <dgm:spPr/>
    </dgm:pt>
    <dgm:pt modelId="{35E2296A-19F8-4151-BB8C-569BE646C601}" type="pres">
      <dgm:prSet presAssocID="{9C8FA2D6-DD4E-4F87-AC22-763B3F6863D5}" presName="textRect" presStyleLbl="revTx" presStyleIdx="5" presStyleCnt="7">
        <dgm:presLayoutVars>
          <dgm:chMax val="1"/>
          <dgm:chPref val="1"/>
        </dgm:presLayoutVars>
      </dgm:prSet>
      <dgm:spPr/>
    </dgm:pt>
    <dgm:pt modelId="{90260268-20B6-4A33-92FA-D3714884566D}" type="pres">
      <dgm:prSet presAssocID="{BEE28797-238C-45BB-A6DF-446AD8FAE95F}" presName="sibTrans" presStyleCnt="0"/>
      <dgm:spPr/>
    </dgm:pt>
    <dgm:pt modelId="{89AA4A1C-684B-4197-8A8B-783850AB244B}" type="pres">
      <dgm:prSet presAssocID="{196D1546-0B65-47F2-A90D-A8DD35F9E84B}" presName="compNode" presStyleCnt="0"/>
      <dgm:spPr/>
    </dgm:pt>
    <dgm:pt modelId="{98F0BBC6-5847-4B9F-BFFE-C10104DB75CA}" type="pres">
      <dgm:prSet presAssocID="{196D1546-0B65-47F2-A90D-A8DD35F9E84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046585A7-830D-43B6-BAA4-83C046764D2B}" type="pres">
      <dgm:prSet presAssocID="{196D1546-0B65-47F2-A90D-A8DD35F9E84B}" presName="spaceRect" presStyleCnt="0"/>
      <dgm:spPr/>
    </dgm:pt>
    <dgm:pt modelId="{6F800200-AAA4-4ADA-ADAD-68BEC4A0E9F2}" type="pres">
      <dgm:prSet presAssocID="{196D1546-0B65-47F2-A90D-A8DD35F9E84B}" presName="textRect" presStyleLbl="revTx" presStyleIdx="6" presStyleCnt="7">
        <dgm:presLayoutVars>
          <dgm:chMax val="1"/>
          <dgm:chPref val="1"/>
        </dgm:presLayoutVars>
      </dgm:prSet>
      <dgm:spPr/>
    </dgm:pt>
  </dgm:ptLst>
  <dgm:cxnLst>
    <dgm:cxn modelId="{805E5E0F-112C-4C17-AD30-2B31FA623E30}" srcId="{8800FEF2-2420-4F7A-AB50-9F5FBCD4F585}" destId="{196D1546-0B65-47F2-A90D-A8DD35F9E84B}" srcOrd="6" destOrd="0" parTransId="{52485448-EAEE-4EBA-90CB-00A46597F417}" sibTransId="{C1322F36-825E-4EBB-AFF1-4D93C18E190A}"/>
    <dgm:cxn modelId="{BD09813F-5A12-4CB2-BB47-C2F67DD59852}" type="presOf" srcId="{0B492B1E-55C2-46E0-8621-C4ECBA2BE6F5}" destId="{FCC6E7D4-BC68-4011-B151-21CDD5486742}" srcOrd="0" destOrd="0" presId="urn:microsoft.com/office/officeart/2018/2/layout/IconLabelList"/>
    <dgm:cxn modelId="{A05AEA4A-C2FB-4351-9A21-37FCECBF8D75}" type="presOf" srcId="{196D1546-0B65-47F2-A90D-A8DD35F9E84B}" destId="{6F800200-AAA4-4ADA-ADAD-68BEC4A0E9F2}" srcOrd="0" destOrd="0" presId="urn:microsoft.com/office/officeart/2018/2/layout/IconLabelList"/>
    <dgm:cxn modelId="{18CC667C-3639-47A6-9561-34DA332335F7}" type="presOf" srcId="{C8764C9D-D63D-41B1-8F0E-D8D7FA911CB1}" destId="{4AF43F94-DCF0-4961-B4C4-8870D8EA2E31}" srcOrd="0" destOrd="0" presId="urn:microsoft.com/office/officeart/2018/2/layout/IconLabelList"/>
    <dgm:cxn modelId="{6EE0477E-F40F-4F9F-9308-0AA3EFA4B4F2}" type="presOf" srcId="{165A77A9-3603-43DC-A537-6A85C38B7FFB}" destId="{2EC4F8DA-2702-4704-9287-E72C2708908D}" srcOrd="0" destOrd="0" presId="urn:microsoft.com/office/officeart/2018/2/layout/IconLabelList"/>
    <dgm:cxn modelId="{725AC17F-E675-47C8-862B-F25746F31E97}" srcId="{8800FEF2-2420-4F7A-AB50-9F5FBCD4F585}" destId="{0B492B1E-55C2-46E0-8621-C4ECBA2BE6F5}" srcOrd="3" destOrd="0" parTransId="{E72B86ED-CA51-4020-9A8B-737CAD37766E}" sibTransId="{4221F5B6-E988-403F-B58F-5D719282D584}"/>
    <dgm:cxn modelId="{F6C89187-E769-4148-A602-C0364D55790D}" srcId="{8800FEF2-2420-4F7A-AB50-9F5FBCD4F585}" destId="{165A77A9-3603-43DC-A537-6A85C38B7FFB}" srcOrd="0" destOrd="0" parTransId="{6E3A8CC2-0555-401D-A303-64D23E01A2FC}" sibTransId="{B6A64479-2DB3-429B-8BC9-FE499FB80E4D}"/>
    <dgm:cxn modelId="{82A5F897-E1B1-4DA3-B3DD-83068105BE37}" type="presOf" srcId="{9C8FA2D6-DD4E-4F87-AC22-763B3F6863D5}" destId="{35E2296A-19F8-4151-BB8C-569BE646C601}" srcOrd="0" destOrd="0" presId="urn:microsoft.com/office/officeart/2018/2/layout/IconLabelList"/>
    <dgm:cxn modelId="{7A1EB6B1-AA0A-4161-8DF3-3B987DA6E431}" type="presOf" srcId="{8800FEF2-2420-4F7A-AB50-9F5FBCD4F585}" destId="{F473E1F9-C57A-4F7E-A789-2162560A043C}" srcOrd="0" destOrd="0" presId="urn:microsoft.com/office/officeart/2018/2/layout/IconLabelList"/>
    <dgm:cxn modelId="{04BBFFB5-DA72-45B8-B2C9-12DF7A2C50D3}" srcId="{8800FEF2-2420-4F7A-AB50-9F5FBCD4F585}" destId="{325C8211-CB0D-48C7-8323-CF8F9677700F}" srcOrd="2" destOrd="0" parTransId="{1414A46B-807A-4BEC-89E1-441D86907086}" sibTransId="{F89D1730-E8E3-48BF-A6D3-E7B07BB84719}"/>
    <dgm:cxn modelId="{C0D845C1-8732-4C70-BBC2-A3473CDDE00A}" srcId="{8800FEF2-2420-4F7A-AB50-9F5FBCD4F585}" destId="{C8764C9D-D63D-41B1-8F0E-D8D7FA911CB1}" srcOrd="1" destOrd="0" parTransId="{34D5D4E2-B5BE-4D16-A7D6-A8ABB8162877}" sibTransId="{306FF3AB-4AA5-49E8-88C9-3CCADCE7F178}"/>
    <dgm:cxn modelId="{ED9D4EC3-7E5F-4743-BDC5-FB00F5450390}" type="presOf" srcId="{A9E5FA1A-6E44-4236-B72C-EAFF61EE4D1F}" destId="{31AFC7F5-F48D-4FE9-B73D-4EE81F08C6CC}" srcOrd="0" destOrd="0" presId="urn:microsoft.com/office/officeart/2018/2/layout/IconLabelList"/>
    <dgm:cxn modelId="{32C3F0D7-5F78-46FC-99D5-3F06372B655E}" type="presOf" srcId="{325C8211-CB0D-48C7-8323-CF8F9677700F}" destId="{B63E30DA-F0D8-4D87-A0E5-C908D55702F0}" srcOrd="0" destOrd="0" presId="urn:microsoft.com/office/officeart/2018/2/layout/IconLabelList"/>
    <dgm:cxn modelId="{FD8E7EE7-5BAF-4B47-A0A5-3E39BDCF45CF}" srcId="{8800FEF2-2420-4F7A-AB50-9F5FBCD4F585}" destId="{9C8FA2D6-DD4E-4F87-AC22-763B3F6863D5}" srcOrd="5" destOrd="0" parTransId="{07A79112-BB71-4AF1-8849-002F908559B4}" sibTransId="{BEE28797-238C-45BB-A6DF-446AD8FAE95F}"/>
    <dgm:cxn modelId="{C9D818FC-8D09-4292-BB1C-2839DF96A547}" srcId="{8800FEF2-2420-4F7A-AB50-9F5FBCD4F585}" destId="{A9E5FA1A-6E44-4236-B72C-EAFF61EE4D1F}" srcOrd="4" destOrd="0" parTransId="{4C0B6220-FCCA-493C-B309-D48B14146DA8}" sibTransId="{AFD2F438-F73B-4D18-831D-01C2D1F0E86F}"/>
    <dgm:cxn modelId="{83F044E0-C86C-4D10-B416-951F8FB7B4DB}" type="presParOf" srcId="{F473E1F9-C57A-4F7E-A789-2162560A043C}" destId="{F0F9C62B-416E-461A-B37F-768E910CA646}" srcOrd="0" destOrd="0" presId="urn:microsoft.com/office/officeart/2018/2/layout/IconLabelList"/>
    <dgm:cxn modelId="{3536099F-6B72-4EB9-9753-1FFB7F8884D1}" type="presParOf" srcId="{F0F9C62B-416E-461A-B37F-768E910CA646}" destId="{D1381994-C87C-445B-BE0E-AB8B87183206}" srcOrd="0" destOrd="0" presId="urn:microsoft.com/office/officeart/2018/2/layout/IconLabelList"/>
    <dgm:cxn modelId="{E0AD2063-E04D-4277-B3E5-687B056C5464}" type="presParOf" srcId="{F0F9C62B-416E-461A-B37F-768E910CA646}" destId="{E1178785-F83D-40F4-95CD-CFAEC8A71576}" srcOrd="1" destOrd="0" presId="urn:microsoft.com/office/officeart/2018/2/layout/IconLabelList"/>
    <dgm:cxn modelId="{06DB38D4-8B79-4400-ABF4-5E4EB2FEF105}" type="presParOf" srcId="{F0F9C62B-416E-461A-B37F-768E910CA646}" destId="{2EC4F8DA-2702-4704-9287-E72C2708908D}" srcOrd="2" destOrd="0" presId="urn:microsoft.com/office/officeart/2018/2/layout/IconLabelList"/>
    <dgm:cxn modelId="{4A762580-0E25-4F6F-BAC3-E49FBFCB285F}" type="presParOf" srcId="{F473E1F9-C57A-4F7E-A789-2162560A043C}" destId="{7DE9DA80-C176-4E3B-9443-FB237D3A3B64}" srcOrd="1" destOrd="0" presId="urn:microsoft.com/office/officeart/2018/2/layout/IconLabelList"/>
    <dgm:cxn modelId="{D59B69B1-D1E4-4E0F-BF9C-102233568D6E}" type="presParOf" srcId="{F473E1F9-C57A-4F7E-A789-2162560A043C}" destId="{ACDE6C34-8B35-4F33-8B40-966D704B28FA}" srcOrd="2" destOrd="0" presId="urn:microsoft.com/office/officeart/2018/2/layout/IconLabelList"/>
    <dgm:cxn modelId="{4CC21125-995D-4530-9DF6-6BD1A5EE7A18}" type="presParOf" srcId="{ACDE6C34-8B35-4F33-8B40-966D704B28FA}" destId="{C232CD53-028D-42FB-BEA8-7D374D733F41}" srcOrd="0" destOrd="0" presId="urn:microsoft.com/office/officeart/2018/2/layout/IconLabelList"/>
    <dgm:cxn modelId="{EF47DBB5-EE19-4104-8EFD-C63693735A43}" type="presParOf" srcId="{ACDE6C34-8B35-4F33-8B40-966D704B28FA}" destId="{EA1A794E-1719-4DF2-BBFB-CAFE6B8D2ADD}" srcOrd="1" destOrd="0" presId="urn:microsoft.com/office/officeart/2018/2/layout/IconLabelList"/>
    <dgm:cxn modelId="{B808842A-C254-4AD8-99DF-17AE23291F5D}" type="presParOf" srcId="{ACDE6C34-8B35-4F33-8B40-966D704B28FA}" destId="{4AF43F94-DCF0-4961-B4C4-8870D8EA2E31}" srcOrd="2" destOrd="0" presId="urn:microsoft.com/office/officeart/2018/2/layout/IconLabelList"/>
    <dgm:cxn modelId="{96C88695-B22A-4AEC-99CD-09405EFC4EFF}" type="presParOf" srcId="{F473E1F9-C57A-4F7E-A789-2162560A043C}" destId="{73F48092-B854-4319-BAC4-2BFBB45031BC}" srcOrd="3" destOrd="0" presId="urn:microsoft.com/office/officeart/2018/2/layout/IconLabelList"/>
    <dgm:cxn modelId="{E89E2B67-90E2-4DCC-943D-38A2FC4B5CCB}" type="presParOf" srcId="{F473E1F9-C57A-4F7E-A789-2162560A043C}" destId="{712F8B29-9C1F-47BE-80B0-98B0971E0DFF}" srcOrd="4" destOrd="0" presId="urn:microsoft.com/office/officeart/2018/2/layout/IconLabelList"/>
    <dgm:cxn modelId="{2944332A-FA69-4B28-ADDB-1E15497D015C}" type="presParOf" srcId="{712F8B29-9C1F-47BE-80B0-98B0971E0DFF}" destId="{16037990-E2A8-4929-8BB8-160AA7C75D9E}" srcOrd="0" destOrd="0" presId="urn:microsoft.com/office/officeart/2018/2/layout/IconLabelList"/>
    <dgm:cxn modelId="{B88F8B6E-713C-4CB5-8F80-F6BAC98BDFAC}" type="presParOf" srcId="{712F8B29-9C1F-47BE-80B0-98B0971E0DFF}" destId="{C1CC3BEB-F964-4BA7-8023-22E928E4472F}" srcOrd="1" destOrd="0" presId="urn:microsoft.com/office/officeart/2018/2/layout/IconLabelList"/>
    <dgm:cxn modelId="{30230398-1D33-4844-9AB6-1068759B5978}" type="presParOf" srcId="{712F8B29-9C1F-47BE-80B0-98B0971E0DFF}" destId="{B63E30DA-F0D8-4D87-A0E5-C908D55702F0}" srcOrd="2" destOrd="0" presId="urn:microsoft.com/office/officeart/2018/2/layout/IconLabelList"/>
    <dgm:cxn modelId="{14C4F997-23C6-4F3A-B7B4-5980DCE58230}" type="presParOf" srcId="{F473E1F9-C57A-4F7E-A789-2162560A043C}" destId="{9498FF12-5C12-4805-9953-669F55ADA8A0}" srcOrd="5" destOrd="0" presId="urn:microsoft.com/office/officeart/2018/2/layout/IconLabelList"/>
    <dgm:cxn modelId="{CB1C3179-7654-4832-A61D-AC15D154095B}" type="presParOf" srcId="{F473E1F9-C57A-4F7E-A789-2162560A043C}" destId="{21B76C25-705D-468E-BA76-E86CCDFF8B6F}" srcOrd="6" destOrd="0" presId="urn:microsoft.com/office/officeart/2018/2/layout/IconLabelList"/>
    <dgm:cxn modelId="{9A71EFA8-20E3-4014-A8F6-5CCF3EFFB060}" type="presParOf" srcId="{21B76C25-705D-468E-BA76-E86CCDFF8B6F}" destId="{C3662BFC-9B4C-48CF-B8DB-DE478EC02F29}" srcOrd="0" destOrd="0" presId="urn:microsoft.com/office/officeart/2018/2/layout/IconLabelList"/>
    <dgm:cxn modelId="{F5511988-FA32-41F1-AE83-04B89861CC81}" type="presParOf" srcId="{21B76C25-705D-468E-BA76-E86CCDFF8B6F}" destId="{FCB4CAE7-EAAA-47B0-B7F4-361D7E3D7B71}" srcOrd="1" destOrd="0" presId="urn:microsoft.com/office/officeart/2018/2/layout/IconLabelList"/>
    <dgm:cxn modelId="{2695A4C0-1BB6-4C26-9920-A1C5323C9160}" type="presParOf" srcId="{21B76C25-705D-468E-BA76-E86CCDFF8B6F}" destId="{FCC6E7D4-BC68-4011-B151-21CDD5486742}" srcOrd="2" destOrd="0" presId="urn:microsoft.com/office/officeart/2018/2/layout/IconLabelList"/>
    <dgm:cxn modelId="{7978E0A4-C5B8-488F-A77D-6809A369291D}" type="presParOf" srcId="{F473E1F9-C57A-4F7E-A789-2162560A043C}" destId="{3541C269-5E54-4B39-89C3-C08AEC6FED49}" srcOrd="7" destOrd="0" presId="urn:microsoft.com/office/officeart/2018/2/layout/IconLabelList"/>
    <dgm:cxn modelId="{94A26FF9-9EBE-4E9E-8896-BC24C47A153B}" type="presParOf" srcId="{F473E1F9-C57A-4F7E-A789-2162560A043C}" destId="{0B0F62A4-D26A-4394-9CF0-E259CB90C832}" srcOrd="8" destOrd="0" presId="urn:microsoft.com/office/officeart/2018/2/layout/IconLabelList"/>
    <dgm:cxn modelId="{AE919F71-48F7-4FA5-8D43-E6B1D2780C43}" type="presParOf" srcId="{0B0F62A4-D26A-4394-9CF0-E259CB90C832}" destId="{963C802C-E61C-4697-95C9-59550C582E5A}" srcOrd="0" destOrd="0" presId="urn:microsoft.com/office/officeart/2018/2/layout/IconLabelList"/>
    <dgm:cxn modelId="{040690BC-0E5C-49CD-A8EF-C9366E2257C0}" type="presParOf" srcId="{0B0F62A4-D26A-4394-9CF0-E259CB90C832}" destId="{CFBAEE43-8EA4-4E84-85D1-C47CB0DA85AA}" srcOrd="1" destOrd="0" presId="urn:microsoft.com/office/officeart/2018/2/layout/IconLabelList"/>
    <dgm:cxn modelId="{11D2DEEC-FF1D-43B6-A894-369A282129D6}" type="presParOf" srcId="{0B0F62A4-D26A-4394-9CF0-E259CB90C832}" destId="{31AFC7F5-F48D-4FE9-B73D-4EE81F08C6CC}" srcOrd="2" destOrd="0" presId="urn:microsoft.com/office/officeart/2018/2/layout/IconLabelList"/>
    <dgm:cxn modelId="{6976C0A9-5E34-4286-BD23-035E66DA0F3A}" type="presParOf" srcId="{F473E1F9-C57A-4F7E-A789-2162560A043C}" destId="{F790A5CB-75E1-44C2-BE44-AF4CE0A91A06}" srcOrd="9" destOrd="0" presId="urn:microsoft.com/office/officeart/2018/2/layout/IconLabelList"/>
    <dgm:cxn modelId="{01E01559-C317-459B-9806-336A4F093ACF}" type="presParOf" srcId="{F473E1F9-C57A-4F7E-A789-2162560A043C}" destId="{6D3596EF-4A1B-426D-A1CB-CD8B367F9466}" srcOrd="10" destOrd="0" presId="urn:microsoft.com/office/officeart/2018/2/layout/IconLabelList"/>
    <dgm:cxn modelId="{4B69C458-09CE-45C9-B877-CAEA58DD5709}" type="presParOf" srcId="{6D3596EF-4A1B-426D-A1CB-CD8B367F9466}" destId="{B10BDF4A-A8CC-4C55-8B16-E974A949F469}" srcOrd="0" destOrd="0" presId="urn:microsoft.com/office/officeart/2018/2/layout/IconLabelList"/>
    <dgm:cxn modelId="{7AF21BD2-1F25-432F-AD03-9853BC525ED3}" type="presParOf" srcId="{6D3596EF-4A1B-426D-A1CB-CD8B367F9466}" destId="{7E720EAE-A000-47F3-8C7F-9C81730EF62A}" srcOrd="1" destOrd="0" presId="urn:microsoft.com/office/officeart/2018/2/layout/IconLabelList"/>
    <dgm:cxn modelId="{A93BFB17-1B22-4DD0-8596-671645D88B00}" type="presParOf" srcId="{6D3596EF-4A1B-426D-A1CB-CD8B367F9466}" destId="{35E2296A-19F8-4151-BB8C-569BE646C601}" srcOrd="2" destOrd="0" presId="urn:microsoft.com/office/officeart/2018/2/layout/IconLabelList"/>
    <dgm:cxn modelId="{8C32E5BA-E3F9-4B52-9C9F-33CDC40CA965}" type="presParOf" srcId="{F473E1F9-C57A-4F7E-A789-2162560A043C}" destId="{90260268-20B6-4A33-92FA-D3714884566D}" srcOrd="11" destOrd="0" presId="urn:microsoft.com/office/officeart/2018/2/layout/IconLabelList"/>
    <dgm:cxn modelId="{71F2C02C-371B-42B1-BA7E-EED2A14EBA6C}" type="presParOf" srcId="{F473E1F9-C57A-4F7E-A789-2162560A043C}" destId="{89AA4A1C-684B-4197-8A8B-783850AB244B}" srcOrd="12" destOrd="0" presId="urn:microsoft.com/office/officeart/2018/2/layout/IconLabelList"/>
    <dgm:cxn modelId="{41704D2B-3672-406F-83E9-4F5307A76A4E}" type="presParOf" srcId="{89AA4A1C-684B-4197-8A8B-783850AB244B}" destId="{98F0BBC6-5847-4B9F-BFFE-C10104DB75CA}" srcOrd="0" destOrd="0" presId="urn:microsoft.com/office/officeart/2018/2/layout/IconLabelList"/>
    <dgm:cxn modelId="{D753D3B8-9674-4035-9CE1-1505357A8692}" type="presParOf" srcId="{89AA4A1C-684B-4197-8A8B-783850AB244B}" destId="{046585A7-830D-43B6-BAA4-83C046764D2B}" srcOrd="1" destOrd="0" presId="urn:microsoft.com/office/officeart/2018/2/layout/IconLabelList"/>
    <dgm:cxn modelId="{CB31FE0D-99AE-4DED-AD72-76B1647F3B91}" type="presParOf" srcId="{89AA4A1C-684B-4197-8A8B-783850AB244B}" destId="{6F800200-AAA4-4ADA-ADAD-68BEC4A0E9F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3235-51F9-47A6-A132-96B1455C4DA8}">
      <dsp:nvSpPr>
        <dsp:cNvPr id="0" name=""/>
        <dsp:cNvSpPr/>
      </dsp:nvSpPr>
      <dsp:spPr>
        <a:xfrm>
          <a:off x="0" y="0"/>
          <a:ext cx="7522385"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64BA8-95CB-45D8-A2CD-101651764231}">
      <dsp:nvSpPr>
        <dsp:cNvPr id="0" name=""/>
        <dsp:cNvSpPr/>
      </dsp:nvSpPr>
      <dsp:spPr>
        <a:xfrm>
          <a:off x="0" y="0"/>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primary objective of this project is to develop a simple yet powerful social media web application for managing user interactions and content. The system will enable users to:</a:t>
          </a:r>
        </a:p>
      </dsp:txBody>
      <dsp:txXfrm>
        <a:off x="0" y="0"/>
        <a:ext cx="7522385" cy="729795"/>
      </dsp:txXfrm>
    </dsp:sp>
    <dsp:sp modelId="{5F124C89-4874-4E83-A1B1-26F97302841C}">
      <dsp:nvSpPr>
        <dsp:cNvPr id="0" name=""/>
        <dsp:cNvSpPr/>
      </dsp:nvSpPr>
      <dsp:spPr>
        <a:xfrm>
          <a:off x="0" y="729795"/>
          <a:ext cx="7522385" cy="0"/>
        </a:xfrm>
        <a:prstGeom prst="line">
          <a:avLst/>
        </a:prstGeom>
        <a:solidFill>
          <a:schemeClr val="accent5">
            <a:hueOff val="-1736021"/>
            <a:satOff val="-118"/>
            <a:lumOff val="280"/>
            <a:alphaOff val="0"/>
          </a:schemeClr>
        </a:solidFill>
        <a:ln w="19050" cap="flat" cmpd="sng" algn="ctr">
          <a:solidFill>
            <a:schemeClr val="accent5">
              <a:hueOff val="-1736021"/>
              <a:satOff val="-118"/>
              <a:lumOff val="2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E69DA0-BADF-4FF5-8EEF-5ABFD3D320CF}">
      <dsp:nvSpPr>
        <dsp:cNvPr id="0" name=""/>
        <dsp:cNvSpPr/>
      </dsp:nvSpPr>
      <dsp:spPr>
        <a:xfrm>
          <a:off x="0" y="729795"/>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Create Posts:</a:t>
          </a:r>
          <a:r>
            <a:rPr lang="en-US" sz="1800" kern="1200" dirty="0"/>
            <a:t> Easily add new posts with a user-friendly interface.</a:t>
          </a:r>
        </a:p>
      </dsp:txBody>
      <dsp:txXfrm>
        <a:off x="0" y="729795"/>
        <a:ext cx="7522385" cy="729795"/>
      </dsp:txXfrm>
    </dsp:sp>
    <dsp:sp modelId="{B54A93EE-8FDB-4A89-AFC5-B133C08ECE3B}">
      <dsp:nvSpPr>
        <dsp:cNvPr id="0" name=""/>
        <dsp:cNvSpPr/>
      </dsp:nvSpPr>
      <dsp:spPr>
        <a:xfrm>
          <a:off x="0" y="1459591"/>
          <a:ext cx="7522385" cy="0"/>
        </a:xfrm>
        <a:prstGeom prst="line">
          <a:avLst/>
        </a:prstGeom>
        <a:solidFill>
          <a:schemeClr val="accent5">
            <a:hueOff val="-3472043"/>
            <a:satOff val="-236"/>
            <a:lumOff val="560"/>
            <a:alphaOff val="0"/>
          </a:schemeClr>
        </a:solidFill>
        <a:ln w="19050" cap="flat" cmpd="sng" algn="ctr">
          <a:solidFill>
            <a:schemeClr val="accent5">
              <a:hueOff val="-3472043"/>
              <a:satOff val="-236"/>
              <a:lumOff val="5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7EEE8-745A-4B39-816D-D106EFFD0354}">
      <dsp:nvSpPr>
        <dsp:cNvPr id="0" name=""/>
        <dsp:cNvSpPr/>
      </dsp:nvSpPr>
      <dsp:spPr>
        <a:xfrm>
          <a:off x="0" y="1459591"/>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Like Posts:</a:t>
          </a:r>
          <a:r>
            <a:rPr lang="en-US" sz="1800" kern="1200" dirty="0"/>
            <a:t> Engage with content by liking posts made by others.</a:t>
          </a:r>
        </a:p>
      </dsp:txBody>
      <dsp:txXfrm>
        <a:off x="0" y="1459591"/>
        <a:ext cx="7522385" cy="729795"/>
      </dsp:txXfrm>
    </dsp:sp>
    <dsp:sp modelId="{7C9B2106-FBD5-40D9-9901-7F253B2CA59C}">
      <dsp:nvSpPr>
        <dsp:cNvPr id="0" name=""/>
        <dsp:cNvSpPr/>
      </dsp:nvSpPr>
      <dsp:spPr>
        <a:xfrm>
          <a:off x="0" y="2189386"/>
          <a:ext cx="7522385" cy="0"/>
        </a:xfrm>
        <a:prstGeom prst="line">
          <a:avLst/>
        </a:prstGeom>
        <a:solidFill>
          <a:schemeClr val="accent5">
            <a:hueOff val="-5208064"/>
            <a:satOff val="-354"/>
            <a:lumOff val="840"/>
            <a:alphaOff val="0"/>
          </a:schemeClr>
        </a:solidFill>
        <a:ln w="19050" cap="flat" cmpd="sng" algn="ctr">
          <a:solidFill>
            <a:schemeClr val="accent5">
              <a:hueOff val="-5208064"/>
              <a:satOff val="-354"/>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D3851-CB74-4892-9657-FE9C5370C3A4}">
      <dsp:nvSpPr>
        <dsp:cNvPr id="0" name=""/>
        <dsp:cNvSpPr/>
      </dsp:nvSpPr>
      <dsp:spPr>
        <a:xfrm>
          <a:off x="0" y="2189386"/>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Comment on Posts:</a:t>
          </a:r>
          <a:r>
            <a:rPr lang="en-US" sz="1800" kern="1200" dirty="0"/>
            <a:t> Share thoughts and feedback on posts through comments.</a:t>
          </a:r>
        </a:p>
      </dsp:txBody>
      <dsp:txXfrm>
        <a:off x="0" y="2189386"/>
        <a:ext cx="7522385" cy="729795"/>
      </dsp:txXfrm>
    </dsp:sp>
    <dsp:sp modelId="{3B77EE80-9F01-4651-857A-8F63D016C0CA}">
      <dsp:nvSpPr>
        <dsp:cNvPr id="0" name=""/>
        <dsp:cNvSpPr/>
      </dsp:nvSpPr>
      <dsp:spPr>
        <a:xfrm>
          <a:off x="0" y="2919182"/>
          <a:ext cx="7522385" cy="0"/>
        </a:xfrm>
        <a:prstGeom prst="line">
          <a:avLst/>
        </a:prstGeom>
        <a:solidFill>
          <a:schemeClr val="accent5">
            <a:hueOff val="-6944086"/>
            <a:satOff val="-472"/>
            <a:lumOff val="1121"/>
            <a:alphaOff val="0"/>
          </a:schemeClr>
        </a:solidFill>
        <a:ln w="19050" cap="flat" cmpd="sng" algn="ctr">
          <a:solidFill>
            <a:schemeClr val="accent5">
              <a:hueOff val="-6944086"/>
              <a:satOff val="-472"/>
              <a:lumOff val="11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F01FD-2859-463B-949D-55918E3F7C96}">
      <dsp:nvSpPr>
        <dsp:cNvPr id="0" name=""/>
        <dsp:cNvSpPr/>
      </dsp:nvSpPr>
      <dsp:spPr>
        <a:xfrm>
          <a:off x="0" y="2919182"/>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Delete Posts:</a:t>
          </a:r>
          <a:r>
            <a:rPr lang="en-US" sz="1800" kern="1200" dirty="0"/>
            <a:t> Remove posts that are no longer needed to keep the feed relevant.</a:t>
          </a:r>
        </a:p>
      </dsp:txBody>
      <dsp:txXfrm>
        <a:off x="0" y="2919182"/>
        <a:ext cx="7522385" cy="729795"/>
      </dsp:txXfrm>
    </dsp:sp>
    <dsp:sp modelId="{559D9102-D5CC-48B9-8E5F-D6DE66AF1EB9}">
      <dsp:nvSpPr>
        <dsp:cNvPr id="0" name=""/>
        <dsp:cNvSpPr/>
      </dsp:nvSpPr>
      <dsp:spPr>
        <a:xfrm>
          <a:off x="0" y="3648978"/>
          <a:ext cx="7522385" cy="0"/>
        </a:xfrm>
        <a:prstGeom prst="line">
          <a:avLst/>
        </a:prstGeom>
        <a:solidFill>
          <a:schemeClr val="accent5">
            <a:hueOff val="-8680107"/>
            <a:satOff val="-590"/>
            <a:lumOff val="1401"/>
            <a:alphaOff val="0"/>
          </a:schemeClr>
        </a:solidFill>
        <a:ln w="19050" cap="flat" cmpd="sng" algn="ctr">
          <a:solidFill>
            <a:schemeClr val="accent5">
              <a:hueOff val="-8680107"/>
              <a:satOff val="-590"/>
              <a:lumOff val="1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90D94-0C0E-45DE-8312-7ACDF36ECB31}">
      <dsp:nvSpPr>
        <dsp:cNvPr id="0" name=""/>
        <dsp:cNvSpPr/>
      </dsp:nvSpPr>
      <dsp:spPr>
        <a:xfrm>
          <a:off x="0" y="3648978"/>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Delete Comments:</a:t>
          </a:r>
          <a:r>
            <a:rPr lang="en-US" sz="1800" kern="1200" dirty="0"/>
            <a:t> Manage discussions by removing comments as necessary.</a:t>
          </a:r>
        </a:p>
      </dsp:txBody>
      <dsp:txXfrm>
        <a:off x="0" y="3648978"/>
        <a:ext cx="7522385" cy="729795"/>
      </dsp:txXfrm>
    </dsp:sp>
    <dsp:sp modelId="{D5DC605E-5E30-48DB-B5E9-81B3AFC33A58}">
      <dsp:nvSpPr>
        <dsp:cNvPr id="0" name=""/>
        <dsp:cNvSpPr/>
      </dsp:nvSpPr>
      <dsp:spPr>
        <a:xfrm>
          <a:off x="0" y="4378773"/>
          <a:ext cx="7522385" cy="0"/>
        </a:xfrm>
        <a:prstGeom prst="line">
          <a:avLst/>
        </a:prstGeom>
        <a:solidFill>
          <a:schemeClr val="accent5">
            <a:hueOff val="-10416129"/>
            <a:satOff val="-708"/>
            <a:lumOff val="1681"/>
            <a:alphaOff val="0"/>
          </a:schemeClr>
        </a:solidFill>
        <a:ln w="19050" cap="flat" cmpd="sng" algn="ctr">
          <a:solidFill>
            <a:schemeClr val="accent5">
              <a:hueOff val="-10416129"/>
              <a:satOff val="-70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964D9-F5F1-4A73-BCC4-46360DCC39AD}">
      <dsp:nvSpPr>
        <dsp:cNvPr id="0" name=""/>
        <dsp:cNvSpPr/>
      </dsp:nvSpPr>
      <dsp:spPr>
        <a:xfrm>
          <a:off x="0" y="4378773"/>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On-Time Image Uploads:</a:t>
          </a:r>
          <a:r>
            <a:rPr lang="en-US" sz="1800" kern="1200" dirty="0"/>
            <a:t> Upload images seamlessly with each post.</a:t>
          </a:r>
        </a:p>
      </dsp:txBody>
      <dsp:txXfrm>
        <a:off x="0" y="4378773"/>
        <a:ext cx="7522385" cy="729795"/>
      </dsp:txXfrm>
    </dsp:sp>
    <dsp:sp modelId="{B23E2A60-6396-4D69-BE00-C30FD8C48D5F}">
      <dsp:nvSpPr>
        <dsp:cNvPr id="0" name=""/>
        <dsp:cNvSpPr/>
      </dsp:nvSpPr>
      <dsp:spPr>
        <a:xfrm>
          <a:off x="0" y="5108569"/>
          <a:ext cx="7522385"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9B3105-128E-4624-A8E1-BD371351CCC2}">
      <dsp:nvSpPr>
        <dsp:cNvPr id="0" name=""/>
        <dsp:cNvSpPr/>
      </dsp:nvSpPr>
      <dsp:spPr>
        <a:xfrm>
          <a:off x="0" y="5108569"/>
          <a:ext cx="7522385" cy="729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Dynamic and Responsive Design:</a:t>
          </a:r>
          <a:r>
            <a:rPr lang="en-US" sz="1800" kern="1200" dirty="0"/>
            <a:t> Ensure the application works well on various devices.</a:t>
          </a:r>
        </a:p>
      </dsp:txBody>
      <dsp:txXfrm>
        <a:off x="0" y="5108569"/>
        <a:ext cx="7522385" cy="729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81994-C87C-445B-BE0E-AB8B87183206}">
      <dsp:nvSpPr>
        <dsp:cNvPr id="0" name=""/>
        <dsp:cNvSpPr/>
      </dsp:nvSpPr>
      <dsp:spPr>
        <a:xfrm>
          <a:off x="1083655" y="620521"/>
          <a:ext cx="794970" cy="794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4F8DA-2702-4704-9287-E72C2708908D}">
      <dsp:nvSpPr>
        <dsp:cNvPr id="0" name=""/>
        <dsp:cNvSpPr/>
      </dsp:nvSpPr>
      <dsp:spPr>
        <a:xfrm>
          <a:off x="597840" y="1799540"/>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social media application will incorporate several key features to enhance functionality and user experience:</a:t>
          </a:r>
        </a:p>
      </dsp:txBody>
      <dsp:txXfrm>
        <a:off x="597840" y="1799540"/>
        <a:ext cx="1766601" cy="1180034"/>
      </dsp:txXfrm>
    </dsp:sp>
    <dsp:sp modelId="{C232CD53-028D-42FB-BEA8-7D374D733F41}">
      <dsp:nvSpPr>
        <dsp:cNvPr id="0" name=""/>
        <dsp:cNvSpPr/>
      </dsp:nvSpPr>
      <dsp:spPr>
        <a:xfrm>
          <a:off x="3159412" y="620521"/>
          <a:ext cx="794970" cy="794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F43F94-DCF0-4961-B4C4-8870D8EA2E31}">
      <dsp:nvSpPr>
        <dsp:cNvPr id="0" name=""/>
        <dsp:cNvSpPr/>
      </dsp:nvSpPr>
      <dsp:spPr>
        <a:xfrm>
          <a:off x="2673597" y="1799540"/>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User Authentication:</a:t>
          </a:r>
          <a:r>
            <a:rPr lang="en-US" sz="1100" kern="1200"/>
            <a:t> A secure login and signup system that allows users to create accounts and access their profiles safely.</a:t>
          </a:r>
        </a:p>
      </dsp:txBody>
      <dsp:txXfrm>
        <a:off x="2673597" y="1799540"/>
        <a:ext cx="1766601" cy="1180034"/>
      </dsp:txXfrm>
    </dsp:sp>
    <dsp:sp modelId="{16037990-E2A8-4929-8BB8-160AA7C75D9E}">
      <dsp:nvSpPr>
        <dsp:cNvPr id="0" name=""/>
        <dsp:cNvSpPr/>
      </dsp:nvSpPr>
      <dsp:spPr>
        <a:xfrm>
          <a:off x="5235169" y="620521"/>
          <a:ext cx="794970" cy="794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3E30DA-F0D8-4D87-A0E5-C908D55702F0}">
      <dsp:nvSpPr>
        <dsp:cNvPr id="0" name=""/>
        <dsp:cNvSpPr/>
      </dsp:nvSpPr>
      <dsp:spPr>
        <a:xfrm>
          <a:off x="4749354" y="1799540"/>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Post Creation and Management:</a:t>
          </a:r>
          <a:r>
            <a:rPr lang="en-US" sz="1100" kern="1200"/>
            <a:t> Users can easily create new posts, edit existing ones, and delete posts they no longer want to keep, ensuring their content remains current.</a:t>
          </a:r>
        </a:p>
      </dsp:txBody>
      <dsp:txXfrm>
        <a:off x="4749354" y="1799540"/>
        <a:ext cx="1766601" cy="1180034"/>
      </dsp:txXfrm>
    </dsp:sp>
    <dsp:sp modelId="{C3662BFC-9B4C-48CF-B8DB-DE478EC02F29}">
      <dsp:nvSpPr>
        <dsp:cNvPr id="0" name=""/>
        <dsp:cNvSpPr/>
      </dsp:nvSpPr>
      <dsp:spPr>
        <a:xfrm>
          <a:off x="7310926" y="620521"/>
          <a:ext cx="794970" cy="794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C6E7D4-BC68-4011-B151-21CDD5486742}">
      <dsp:nvSpPr>
        <dsp:cNvPr id="0" name=""/>
        <dsp:cNvSpPr/>
      </dsp:nvSpPr>
      <dsp:spPr>
        <a:xfrm>
          <a:off x="6825111" y="1799540"/>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Like and Comment Functionality:</a:t>
          </a:r>
          <a:r>
            <a:rPr lang="en-US" sz="1100" kern="1200"/>
            <a:t> Users can engage with posts by liking and commenting, fostering interaction and community building.</a:t>
          </a:r>
        </a:p>
      </dsp:txBody>
      <dsp:txXfrm>
        <a:off x="6825111" y="1799540"/>
        <a:ext cx="1766601" cy="1180034"/>
      </dsp:txXfrm>
    </dsp:sp>
    <dsp:sp modelId="{963C802C-E61C-4697-95C9-59550C582E5A}">
      <dsp:nvSpPr>
        <dsp:cNvPr id="0" name=""/>
        <dsp:cNvSpPr/>
      </dsp:nvSpPr>
      <dsp:spPr>
        <a:xfrm>
          <a:off x="9386683" y="620521"/>
          <a:ext cx="794970" cy="7949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AFC7F5-F48D-4FE9-B73D-4EE81F08C6CC}">
      <dsp:nvSpPr>
        <dsp:cNvPr id="0" name=""/>
        <dsp:cNvSpPr/>
      </dsp:nvSpPr>
      <dsp:spPr>
        <a:xfrm>
          <a:off x="8900867" y="1799540"/>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Image Uploads:</a:t>
          </a:r>
          <a:r>
            <a:rPr lang="en-US" sz="1100" kern="1200"/>
            <a:t> Users can upload images with their posts in real-time, enhancing the richness of their shared content.</a:t>
          </a:r>
        </a:p>
      </dsp:txBody>
      <dsp:txXfrm>
        <a:off x="8900867" y="1799540"/>
        <a:ext cx="1766601" cy="1180034"/>
      </dsp:txXfrm>
    </dsp:sp>
    <dsp:sp modelId="{B10BDF4A-A8CC-4C55-8B16-E974A949F469}">
      <dsp:nvSpPr>
        <dsp:cNvPr id="0" name=""/>
        <dsp:cNvSpPr/>
      </dsp:nvSpPr>
      <dsp:spPr>
        <a:xfrm>
          <a:off x="4197291" y="3421225"/>
          <a:ext cx="794970" cy="7949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2296A-19F8-4151-BB8C-569BE646C601}">
      <dsp:nvSpPr>
        <dsp:cNvPr id="0" name=""/>
        <dsp:cNvSpPr/>
      </dsp:nvSpPr>
      <dsp:spPr>
        <a:xfrm>
          <a:off x="3711475" y="4600243"/>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Responsive Design:</a:t>
          </a:r>
          <a:r>
            <a:rPr lang="en-US" sz="1100" kern="1200"/>
            <a:t> The application will be designed to work smoothly on both mobile and desktop devices, ensuring a great user experience regardless of the platform.</a:t>
          </a:r>
        </a:p>
      </dsp:txBody>
      <dsp:txXfrm>
        <a:off x="3711475" y="4600243"/>
        <a:ext cx="1766601" cy="1180034"/>
      </dsp:txXfrm>
    </dsp:sp>
    <dsp:sp modelId="{98F0BBC6-5847-4B9F-BFFE-C10104DB75CA}">
      <dsp:nvSpPr>
        <dsp:cNvPr id="0" name=""/>
        <dsp:cNvSpPr/>
      </dsp:nvSpPr>
      <dsp:spPr>
        <a:xfrm>
          <a:off x="6273048" y="3421225"/>
          <a:ext cx="794970" cy="7949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800200-AAA4-4ADA-ADAD-68BEC4A0E9F2}">
      <dsp:nvSpPr>
        <dsp:cNvPr id="0" name=""/>
        <dsp:cNvSpPr/>
      </dsp:nvSpPr>
      <dsp:spPr>
        <a:xfrm>
          <a:off x="5787232" y="4600243"/>
          <a:ext cx="1766601" cy="118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Dynamic Dashboard:</a:t>
          </a:r>
          <a:r>
            <a:rPr lang="en-US" sz="1100" kern="1200"/>
            <a:t> An interactive dashboard that displays real-time statistics on posts, including likes and comments, helping users monitor engagement with their content.</a:t>
          </a:r>
        </a:p>
      </dsp:txBody>
      <dsp:txXfrm>
        <a:off x="5787232" y="4600243"/>
        <a:ext cx="1766601" cy="11800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D751-195F-DF89-922C-B641B3E39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C17361-CE0D-2F8F-430F-AC3CA086E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F7FAD0-B310-758C-658F-8567701179C3}"/>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5" name="Footer Placeholder 4">
            <a:extLst>
              <a:ext uri="{FF2B5EF4-FFF2-40B4-BE49-F238E27FC236}">
                <a16:creationId xmlns:a16="http://schemas.microsoft.com/office/drawing/2014/main" id="{8D156C64-3D32-5AE5-4B57-944BDCF5D5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A7F61-1709-4335-DA03-750C7918C49E}"/>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167277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0668-0BA5-D933-C17F-31F34D8D74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EB6ED3-CEB0-4E72-1D91-467D5F6A5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F5202-31DF-E676-7CE6-421F22139762}"/>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5" name="Footer Placeholder 4">
            <a:extLst>
              <a:ext uri="{FF2B5EF4-FFF2-40B4-BE49-F238E27FC236}">
                <a16:creationId xmlns:a16="http://schemas.microsoft.com/office/drawing/2014/main" id="{11AF3EF4-C1E5-DD40-4E5A-1841C0EF5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0F86F-3F0E-0E47-B145-F42B01D4E689}"/>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235435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27662-D210-EEF0-8B88-EF1DFAF3DE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505F3-FDAA-386E-E5FA-32A433FAA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E3CFA5-2F4A-FDCF-F465-FD55CF4AA98B}"/>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5" name="Footer Placeholder 4">
            <a:extLst>
              <a:ext uri="{FF2B5EF4-FFF2-40B4-BE49-F238E27FC236}">
                <a16:creationId xmlns:a16="http://schemas.microsoft.com/office/drawing/2014/main" id="{81C719F2-B3BC-EF3B-1847-A024ED508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153B6-364B-1FFB-74EA-9E14CA9B44EF}"/>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33219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B619-E4AD-4487-27AC-68628AB13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FFBC8-AD76-2333-B7F1-A8A65A613D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09B40-A600-937B-6FBB-47131732B35C}"/>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5" name="Footer Placeholder 4">
            <a:extLst>
              <a:ext uri="{FF2B5EF4-FFF2-40B4-BE49-F238E27FC236}">
                <a16:creationId xmlns:a16="http://schemas.microsoft.com/office/drawing/2014/main" id="{CA1BFF18-7FC8-DFE1-B85E-C0C340CA0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27CB5-D417-EC9D-4002-1C4BA1039C72}"/>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342299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0D05-4B60-F1DA-18A8-D2DA6E957F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7E0E7E-16E1-60BF-C64F-B6F9903670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9A723-6F49-9763-7FDB-75E93F8FDDD7}"/>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5" name="Footer Placeholder 4">
            <a:extLst>
              <a:ext uri="{FF2B5EF4-FFF2-40B4-BE49-F238E27FC236}">
                <a16:creationId xmlns:a16="http://schemas.microsoft.com/office/drawing/2014/main" id="{E8C95462-3CB2-E5BB-F6A7-15AB3B29E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21E55-0024-C603-4470-E67052C33F44}"/>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290137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6151-17E6-6118-9137-EDDD33C8C5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BF647C-992D-387E-71E4-E92E8A0D3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C3D19F-B2E2-499E-ABE7-58FA6BAD5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ED0893-33C9-8235-AF38-ADEB0C987368}"/>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6" name="Footer Placeholder 5">
            <a:extLst>
              <a:ext uri="{FF2B5EF4-FFF2-40B4-BE49-F238E27FC236}">
                <a16:creationId xmlns:a16="http://schemas.microsoft.com/office/drawing/2014/main" id="{1FA3CF8D-19C9-F7B6-1D5A-870F1BE93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239168-D310-D7D4-0300-C44A214D8576}"/>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293735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5873-4E2A-9C51-7055-886146C36F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809DF-6D04-7E64-6646-23241ABB7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6C4FA-F933-7A9A-1C34-5AFC271F8A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B3E78C-3A69-EB33-08D8-CCC5B690D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C5A6A-A059-47B0-5CA9-8B204E6586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171AF2-DDAD-6CDA-6C61-4F9F50771BEE}"/>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8" name="Footer Placeholder 7">
            <a:extLst>
              <a:ext uri="{FF2B5EF4-FFF2-40B4-BE49-F238E27FC236}">
                <a16:creationId xmlns:a16="http://schemas.microsoft.com/office/drawing/2014/main" id="{4092A570-4486-1AC4-AB55-00247553A5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4D55BA-4B3C-D76E-B1FA-E6ACA5139113}"/>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189884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3C74-6E8B-79EE-C004-ED04C3E373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99E3FC-9921-5AF7-C9E6-FA1F12FADB8B}"/>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4" name="Footer Placeholder 3">
            <a:extLst>
              <a:ext uri="{FF2B5EF4-FFF2-40B4-BE49-F238E27FC236}">
                <a16:creationId xmlns:a16="http://schemas.microsoft.com/office/drawing/2014/main" id="{FBC357F3-10B9-0B2D-CD6A-9A94854A4A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0BBEA4-42CE-FBB6-E359-B7791D7F677E}"/>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120941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61B02-3610-B1D9-AFD0-43433DD08B30}"/>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3" name="Footer Placeholder 2">
            <a:extLst>
              <a:ext uri="{FF2B5EF4-FFF2-40B4-BE49-F238E27FC236}">
                <a16:creationId xmlns:a16="http://schemas.microsoft.com/office/drawing/2014/main" id="{7FDFD25C-8A85-11BF-E443-5168051308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510D32-E246-70D9-6E94-F74D70B09853}"/>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2951542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29A-EEE1-AD44-2AB3-6905793AD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EEBF01-C395-AD7A-EB82-74472BB9D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EAB213-A074-E358-EE98-62CD0269C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C1CD6-D7FA-D4A4-2D42-42C892CF57E2}"/>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6" name="Footer Placeholder 5">
            <a:extLst>
              <a:ext uri="{FF2B5EF4-FFF2-40B4-BE49-F238E27FC236}">
                <a16:creationId xmlns:a16="http://schemas.microsoft.com/office/drawing/2014/main" id="{F4B01CF8-AB18-B9F8-DF97-B68988F03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64F95B-CC7D-0561-C24C-640C5AEA07FB}"/>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120538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C9EC-C782-A482-73A4-BAD94FC56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71A222-E342-E12D-1334-77EC700D0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E20C10-5867-1536-917A-33F1E3371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2F823-B11E-280C-3730-D56596885060}"/>
              </a:ext>
            </a:extLst>
          </p:cNvPr>
          <p:cNvSpPr>
            <a:spLocks noGrp="1"/>
          </p:cNvSpPr>
          <p:nvPr>
            <p:ph type="dt" sz="half" idx="10"/>
          </p:nvPr>
        </p:nvSpPr>
        <p:spPr/>
        <p:txBody>
          <a:bodyPr/>
          <a:lstStyle/>
          <a:p>
            <a:fld id="{89232FFD-846D-42AC-BBD6-4A26F56C8001}" type="datetimeFigureOut">
              <a:rPr lang="en-IN" smtClean="0"/>
              <a:t>22-10-2024</a:t>
            </a:fld>
            <a:endParaRPr lang="en-IN"/>
          </a:p>
        </p:txBody>
      </p:sp>
      <p:sp>
        <p:nvSpPr>
          <p:cNvPr id="6" name="Footer Placeholder 5">
            <a:extLst>
              <a:ext uri="{FF2B5EF4-FFF2-40B4-BE49-F238E27FC236}">
                <a16:creationId xmlns:a16="http://schemas.microsoft.com/office/drawing/2014/main" id="{45CC1E94-7254-3095-8393-57C441C97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18FC51-7B20-8F00-036B-30F44CC324FA}"/>
              </a:ext>
            </a:extLst>
          </p:cNvPr>
          <p:cNvSpPr>
            <a:spLocks noGrp="1"/>
          </p:cNvSpPr>
          <p:nvPr>
            <p:ph type="sldNum" sz="quarter" idx="12"/>
          </p:nvPr>
        </p:nvSpPr>
        <p:spPr/>
        <p:txBody>
          <a:bodyPr/>
          <a:lstStyle/>
          <a:p>
            <a:fld id="{AC8B7962-E54E-43D8-98CC-0C54FFDE7012}" type="slidenum">
              <a:rPr lang="en-IN" smtClean="0"/>
              <a:t>‹#›</a:t>
            </a:fld>
            <a:endParaRPr lang="en-IN"/>
          </a:p>
        </p:txBody>
      </p:sp>
    </p:spTree>
    <p:extLst>
      <p:ext uri="{BB962C8B-B14F-4D97-AF65-F5344CB8AC3E}">
        <p14:creationId xmlns:p14="http://schemas.microsoft.com/office/powerpoint/2010/main" val="52995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F9917-410B-8345-7063-B8A2C429F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D819D-F422-9BFB-D4D9-BA74515A9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81783-AAD0-DA49-4784-CD01B1EFF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232FFD-846D-42AC-BBD6-4A26F56C8001}" type="datetimeFigureOut">
              <a:rPr lang="en-IN" smtClean="0"/>
              <a:t>22-10-2024</a:t>
            </a:fld>
            <a:endParaRPr lang="en-IN"/>
          </a:p>
        </p:txBody>
      </p:sp>
      <p:sp>
        <p:nvSpPr>
          <p:cNvPr id="5" name="Footer Placeholder 4">
            <a:extLst>
              <a:ext uri="{FF2B5EF4-FFF2-40B4-BE49-F238E27FC236}">
                <a16:creationId xmlns:a16="http://schemas.microsoft.com/office/drawing/2014/main" id="{CE0D342A-6073-9642-4FBB-677C9549B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4437A14-D95E-1580-DC85-E3A3576BC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8B7962-E54E-43D8-98CC-0C54FFDE7012}" type="slidenum">
              <a:rPr lang="en-IN" smtClean="0"/>
              <a:t>‹#›</a:t>
            </a:fld>
            <a:endParaRPr lang="en-IN"/>
          </a:p>
        </p:txBody>
      </p:sp>
    </p:spTree>
    <p:extLst>
      <p:ext uri="{BB962C8B-B14F-4D97-AF65-F5344CB8AC3E}">
        <p14:creationId xmlns:p14="http://schemas.microsoft.com/office/powerpoint/2010/main" val="39918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1866-8D3E-F54C-69EB-FE17C3190D33}"/>
              </a:ext>
            </a:extLst>
          </p:cNvPr>
          <p:cNvSpPr>
            <a:spLocks noGrp="1"/>
          </p:cNvSpPr>
          <p:nvPr>
            <p:ph type="ctrTitle"/>
          </p:nvPr>
        </p:nvSpPr>
        <p:spPr>
          <a:xfrm>
            <a:off x="1524000" y="527818"/>
            <a:ext cx="9144000" cy="697937"/>
          </a:xfrm>
        </p:spPr>
        <p:txBody>
          <a:bodyPr>
            <a:normAutofit fontScale="90000"/>
          </a:bodyPr>
          <a:lstStyle/>
          <a:p>
            <a:r>
              <a:rPr lang="en-IN" sz="4000" dirty="0">
                <a:latin typeface="Times New Roman" panose="02020603050405020304" pitchFamily="18" charset="0"/>
                <a:cs typeface="Times New Roman" panose="02020603050405020304" pitchFamily="18" charset="0"/>
              </a:rPr>
              <a:t>A Social Media Website</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SocialNest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A155EF-9F96-FE9D-4DEC-2898EEAD06AB}"/>
              </a:ext>
            </a:extLst>
          </p:cNvPr>
          <p:cNvSpPr>
            <a:spLocks noGrp="1"/>
          </p:cNvSpPr>
          <p:nvPr>
            <p:ph type="subTitle" idx="1"/>
          </p:nvPr>
        </p:nvSpPr>
        <p:spPr>
          <a:xfrm>
            <a:off x="6174658" y="3854245"/>
            <a:ext cx="4768645" cy="1778000"/>
          </a:xfrm>
        </p:spPr>
        <p:txBody>
          <a:bodyPr>
            <a:normAutofit/>
          </a:bodyPr>
          <a:lstStyle/>
          <a:p>
            <a:r>
              <a:rPr lang="en-US" sz="2800" b="1" u="sng" dirty="0">
                <a:latin typeface="Times New Roman" panose="02020603050405020304" pitchFamily="18" charset="0"/>
                <a:cs typeface="Times New Roman" panose="02020603050405020304" pitchFamily="18" charset="0"/>
              </a:rPr>
              <a:t>Submitted to:</a:t>
            </a:r>
          </a:p>
          <a:p>
            <a:r>
              <a:rPr lang="en-US" sz="2800" dirty="0">
                <a:latin typeface="Times New Roman" panose="02020603050405020304" pitchFamily="18" charset="0"/>
                <a:cs typeface="Times New Roman" panose="02020603050405020304" pitchFamily="18" charset="0"/>
              </a:rPr>
              <a:t> Prof. Gagandeep Sethi</a:t>
            </a:r>
          </a:p>
        </p:txBody>
      </p:sp>
      <p:pic>
        <p:nvPicPr>
          <p:cNvPr id="4" name="Picture 3" descr="A group of black and orange squares with letters&#10;&#10;Description automatically generated">
            <a:extLst>
              <a:ext uri="{FF2B5EF4-FFF2-40B4-BE49-F238E27FC236}">
                <a16:creationId xmlns:a16="http://schemas.microsoft.com/office/drawing/2014/main" id="{F8AEA8EB-25E7-A04F-0CA8-7C92CAB469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2970" y="1507613"/>
            <a:ext cx="5306060" cy="1778000"/>
          </a:xfrm>
          <a:prstGeom prst="rect">
            <a:avLst/>
          </a:prstGeom>
          <a:noFill/>
        </p:spPr>
      </p:pic>
      <p:sp>
        <p:nvSpPr>
          <p:cNvPr id="6" name="TextBox 5">
            <a:extLst>
              <a:ext uri="{FF2B5EF4-FFF2-40B4-BE49-F238E27FC236}">
                <a16:creationId xmlns:a16="http://schemas.microsoft.com/office/drawing/2014/main" id="{F54A216E-B65A-6398-CC41-BC25A65C6A23}"/>
              </a:ext>
            </a:extLst>
          </p:cNvPr>
          <p:cNvSpPr txBox="1"/>
          <p:nvPr/>
        </p:nvSpPr>
        <p:spPr>
          <a:xfrm>
            <a:off x="953729" y="3854245"/>
            <a:ext cx="4473677" cy="2246769"/>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Submitted by: </a:t>
            </a:r>
          </a:p>
          <a:p>
            <a:pPr algn="ct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Ankush Pratap Singh (12323127) </a:t>
            </a:r>
          </a:p>
          <a:p>
            <a:pPr algn="ctr"/>
            <a:r>
              <a:rPr lang="en-IN" sz="2800" dirty="0">
                <a:latin typeface="Times New Roman" panose="02020603050405020304" pitchFamily="18" charset="0"/>
                <a:cs typeface="Times New Roman" panose="02020603050405020304" pitchFamily="18" charset="0"/>
              </a:rPr>
              <a:t>Geetika Pandey (12323686)</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976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3A82C-B302-689C-7708-92A9D85BEFF5}"/>
              </a:ext>
            </a:extLst>
          </p:cNvPr>
          <p:cNvSpPr txBox="1"/>
          <p:nvPr/>
        </p:nvSpPr>
        <p:spPr>
          <a:xfrm>
            <a:off x="5765935" y="2737973"/>
            <a:ext cx="4855174"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Thank you </a:t>
            </a:r>
            <a:r>
              <a:rPr lang="en-US" dirty="0">
                <a:latin typeface="Times New Roman" panose="02020603050405020304" pitchFamily="18" charset="0"/>
                <a:cs typeface="Times New Roman" panose="02020603050405020304" pitchFamily="18" charset="0"/>
              </a:rPr>
              <a:t>for your attention! I would like to acknowledge the guidance and support from my mentors throughout this project.</a:t>
            </a:r>
          </a:p>
        </p:txBody>
      </p:sp>
      <p:pic>
        <p:nvPicPr>
          <p:cNvPr id="3" name="Image 0" descr="preencoded.png">
            <a:extLst>
              <a:ext uri="{FF2B5EF4-FFF2-40B4-BE49-F238E27FC236}">
                <a16:creationId xmlns:a16="http://schemas.microsoft.com/office/drawing/2014/main" id="{9488FC0B-0C02-101F-4583-C72B21762F4C}"/>
              </a:ext>
            </a:extLst>
          </p:cNvPr>
          <p:cNvPicPr>
            <a:picLocks noChangeAspect="1"/>
          </p:cNvPicPr>
          <p:nvPr/>
        </p:nvPicPr>
        <p:blipFill>
          <a:blip r:embed="rId2"/>
          <a:srcRect l="-4" t="3929" r="5" b="9196"/>
          <a:stretch/>
        </p:blipFill>
        <p:spPr>
          <a:xfrm>
            <a:off x="1" y="164123"/>
            <a:ext cx="5588813" cy="6424246"/>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98510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0855-18A5-3637-74CF-0252E9F2ED57}"/>
              </a:ext>
            </a:extLst>
          </p:cNvPr>
          <p:cNvSpPr>
            <a:spLocks noGrp="1"/>
          </p:cNvSpPr>
          <p:nvPr>
            <p:ph type="title"/>
          </p:nvPr>
        </p:nvSpPr>
        <p:spPr>
          <a:xfrm>
            <a:off x="5407742" y="1028621"/>
            <a:ext cx="5444382" cy="1065648"/>
          </a:xfrm>
        </p:spPr>
        <p:txBody>
          <a:bodyPr anchor="t">
            <a:normAutofit/>
          </a:bodyPr>
          <a:lstStyle/>
          <a:p>
            <a:r>
              <a:rPr lang="en-IN" sz="3200" u="sng" dirty="0">
                <a:latin typeface="Times New Roman" panose="02020603050405020304" pitchFamily="18" charset="0"/>
                <a:cs typeface="Times New Roman" panose="02020603050405020304" pitchFamily="18" charset="0"/>
              </a:rPr>
              <a:t>Introduction to Problem Statement</a:t>
            </a:r>
          </a:p>
        </p:txBody>
      </p:sp>
      <p:pic>
        <p:nvPicPr>
          <p:cNvPr id="5" name="Picture 4" descr="Mobile device with apps">
            <a:extLst>
              <a:ext uri="{FF2B5EF4-FFF2-40B4-BE49-F238E27FC236}">
                <a16:creationId xmlns:a16="http://schemas.microsoft.com/office/drawing/2014/main" id="{1CCAA5F5-0CC9-A212-4578-48A5CF58DED6}"/>
              </a:ext>
            </a:extLst>
          </p:cNvPr>
          <p:cNvPicPr>
            <a:picLocks noChangeAspect="1"/>
          </p:cNvPicPr>
          <p:nvPr/>
        </p:nvPicPr>
        <p:blipFill>
          <a:blip r:embed="rId2"/>
          <a:srcRect l="48660" r="908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867A74-40A5-0626-C1CE-C4BD1DBBC169}"/>
              </a:ext>
            </a:extLst>
          </p:cNvPr>
          <p:cNvSpPr>
            <a:spLocks noGrp="1"/>
          </p:cNvSpPr>
          <p:nvPr>
            <p:ph idx="1"/>
          </p:nvPr>
        </p:nvSpPr>
        <p:spPr>
          <a:xfrm>
            <a:off x="5407742" y="2410592"/>
            <a:ext cx="6646606" cy="3996587"/>
          </a:xfrm>
        </p:spPr>
        <p:txBody>
          <a:bodyPr>
            <a:noAutofit/>
          </a:bodyPr>
          <a:lstStyle/>
          <a:p>
            <a:r>
              <a:rPr lang="en-US" sz="1800" dirty="0">
                <a:latin typeface="Times New Roman" panose="02020603050405020304" pitchFamily="18" charset="0"/>
                <a:cs typeface="Times New Roman" panose="02020603050405020304" pitchFamily="18" charset="0"/>
              </a:rPr>
              <a:t>In today's fast-paced digital environment, social media has become an essential platform for users to connect, share, and engage with others. However, many social media applications present significant challenges that can hinder user experience:</a:t>
            </a:r>
          </a:p>
          <a:p>
            <a:pPr>
              <a:buFont typeface="+mj-lt"/>
              <a:buAutoNum type="arabicPeriod"/>
            </a:pPr>
            <a:r>
              <a:rPr lang="en-US" sz="1800" b="1" dirty="0">
                <a:latin typeface="Times New Roman" panose="02020603050405020304" pitchFamily="18" charset="0"/>
                <a:cs typeface="Times New Roman" panose="02020603050405020304" pitchFamily="18" charset="0"/>
              </a:rPr>
              <a:t>Content Management:</a:t>
            </a:r>
            <a:r>
              <a:rPr lang="en-US" sz="1800" dirty="0">
                <a:latin typeface="Times New Roman" panose="02020603050405020304" pitchFamily="18" charset="0"/>
                <a:cs typeface="Times New Roman" panose="02020603050405020304" pitchFamily="18" charset="0"/>
              </a:rPr>
              <a:t> Users often find it difficult to create, organize, and manage their posts effectively. This can lead to cluttered profiles and missed opportunities for interaction.</a:t>
            </a:r>
          </a:p>
          <a:p>
            <a:pPr>
              <a:buFont typeface="+mj-lt"/>
              <a:buAutoNum type="arabicPeriod"/>
            </a:pPr>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Many platforms lack intuitive features for engaging with content, such as liking and commenting. This can make it challenging for users to participate in conversations and build a community.</a:t>
            </a:r>
          </a:p>
          <a:p>
            <a:pPr>
              <a:buFont typeface="+mj-lt"/>
              <a:buAutoNum type="arabicPeriod"/>
            </a:pPr>
            <a:r>
              <a:rPr lang="en-US" sz="1800" b="1" dirty="0">
                <a:latin typeface="Times New Roman" panose="02020603050405020304" pitchFamily="18" charset="0"/>
                <a:cs typeface="Times New Roman" panose="02020603050405020304" pitchFamily="18" charset="0"/>
              </a:rPr>
              <a:t>Security and User Authentication:</a:t>
            </a:r>
            <a:r>
              <a:rPr lang="en-US" sz="1800" dirty="0">
                <a:latin typeface="Times New Roman" panose="02020603050405020304" pitchFamily="18" charset="0"/>
                <a:cs typeface="Times New Roman" panose="02020603050405020304" pitchFamily="18" charset="0"/>
              </a:rPr>
              <a:t> Ensuring secure access for users is crucial. Without a robust login system, users may face risks of unauthorized access to their accounts.</a:t>
            </a:r>
          </a:p>
        </p:txBody>
      </p:sp>
    </p:spTree>
    <p:extLst>
      <p:ext uri="{BB962C8B-B14F-4D97-AF65-F5344CB8AC3E}">
        <p14:creationId xmlns:p14="http://schemas.microsoft.com/office/powerpoint/2010/main" val="336010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8076D-8916-311F-8DBF-D2EEB168A9F8}"/>
              </a:ext>
            </a:extLst>
          </p:cNvPr>
          <p:cNvSpPr>
            <a:spLocks noGrp="1"/>
          </p:cNvSpPr>
          <p:nvPr>
            <p:ph type="title"/>
          </p:nvPr>
        </p:nvSpPr>
        <p:spPr>
          <a:xfrm>
            <a:off x="4541794" y="113071"/>
            <a:ext cx="6798541" cy="680422"/>
          </a:xfrm>
        </p:spPr>
        <p:txBody>
          <a:bodyPr anchor="b">
            <a:normAutofit/>
          </a:bodyPr>
          <a:lstStyle/>
          <a:p>
            <a:r>
              <a:rPr lang="en-IN" sz="4000" dirty="0">
                <a:latin typeface="Times New Roman" panose="02020603050405020304" pitchFamily="18" charset="0"/>
                <a:cs typeface="Times New Roman" panose="02020603050405020304" pitchFamily="18" charset="0"/>
              </a:rPr>
              <a:t>Introduction to Project</a:t>
            </a:r>
          </a:p>
        </p:txBody>
      </p:sp>
      <p:pic>
        <p:nvPicPr>
          <p:cNvPr id="17" name="Picture 16">
            <a:extLst>
              <a:ext uri="{FF2B5EF4-FFF2-40B4-BE49-F238E27FC236}">
                <a16:creationId xmlns:a16="http://schemas.microsoft.com/office/drawing/2014/main" id="{03ACBA6C-F453-41CD-296E-30953E308583}"/>
              </a:ext>
            </a:extLst>
          </p:cNvPr>
          <p:cNvPicPr>
            <a:picLocks noChangeAspect="1"/>
          </p:cNvPicPr>
          <p:nvPr/>
        </p:nvPicPr>
        <p:blipFill>
          <a:blip r:embed="rId2"/>
          <a:srcRect l="22611" r="36544" b="-1"/>
          <a:stretch/>
        </p:blipFill>
        <p:spPr>
          <a:xfrm>
            <a:off x="1" y="10"/>
            <a:ext cx="4196496" cy="6857990"/>
          </a:xfrm>
          <a:prstGeom prst="rect">
            <a:avLst/>
          </a:prstGeom>
          <a:effectLst/>
        </p:spPr>
      </p:pic>
      <p:graphicFrame>
        <p:nvGraphicFramePr>
          <p:cNvPr id="18" name="Content Placeholder 2">
            <a:extLst>
              <a:ext uri="{FF2B5EF4-FFF2-40B4-BE49-F238E27FC236}">
                <a16:creationId xmlns:a16="http://schemas.microsoft.com/office/drawing/2014/main" id="{1B1297C7-D208-BF6D-4192-24F0A1AAAC8E}"/>
              </a:ext>
            </a:extLst>
          </p:cNvPr>
          <p:cNvGraphicFramePr>
            <a:graphicFrameLocks noGrp="1"/>
          </p:cNvGraphicFramePr>
          <p:nvPr>
            <p:ph idx="1"/>
            <p:extLst>
              <p:ext uri="{D42A27DB-BD31-4B8C-83A1-F6EECF244321}">
                <p14:modId xmlns:p14="http://schemas.microsoft.com/office/powerpoint/2010/main" val="4092394266"/>
              </p:ext>
            </p:extLst>
          </p:nvPr>
        </p:nvGraphicFramePr>
        <p:xfrm>
          <a:off x="4541796" y="906564"/>
          <a:ext cx="7522385" cy="5838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20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8FF1B-FE30-711A-F9EA-9E0C3E2548B6}"/>
              </a:ext>
            </a:extLst>
          </p:cNvPr>
          <p:cNvPicPr>
            <a:picLocks noChangeAspect="1"/>
          </p:cNvPicPr>
          <p:nvPr/>
        </p:nvPicPr>
        <p:blipFill>
          <a:blip r:embed="rId2">
            <a:duotone>
              <a:schemeClr val="bg2">
                <a:shade val="45000"/>
                <a:satMod val="135000"/>
              </a:schemeClr>
              <a:prstClr val="white"/>
            </a:duotone>
          </a:blip>
          <a:srcRect t="15697" r="9091" b="7694"/>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04315-F748-B12A-F013-4F8DF2919C12}"/>
              </a:ext>
            </a:extLst>
          </p:cNvPr>
          <p:cNvSpPr>
            <a:spLocks noGrp="1"/>
          </p:cNvSpPr>
          <p:nvPr>
            <p:ph type="title"/>
          </p:nvPr>
        </p:nvSpPr>
        <p:spPr>
          <a:xfrm>
            <a:off x="946355" y="-126028"/>
            <a:ext cx="2190135" cy="1325563"/>
          </a:xfrm>
        </p:spPr>
        <p:txBody>
          <a:bodyPr>
            <a:normAutofit/>
          </a:bodyPr>
          <a:lstStyle/>
          <a:p>
            <a:r>
              <a:rPr lang="en-IN" u="sng" dirty="0">
                <a:latin typeface="Times New Roman" panose="02020603050405020304" pitchFamily="18" charset="0"/>
                <a:cs typeface="Times New Roman" panose="02020603050405020304" pitchFamily="18" charset="0"/>
              </a:rPr>
              <a:t>Features</a:t>
            </a:r>
          </a:p>
        </p:txBody>
      </p:sp>
      <p:graphicFrame>
        <p:nvGraphicFramePr>
          <p:cNvPr id="7" name="Content Placeholder 2">
            <a:extLst>
              <a:ext uri="{FF2B5EF4-FFF2-40B4-BE49-F238E27FC236}">
                <a16:creationId xmlns:a16="http://schemas.microsoft.com/office/drawing/2014/main" id="{738CA507-2691-73C5-A839-D9CFA154211E}"/>
              </a:ext>
            </a:extLst>
          </p:cNvPr>
          <p:cNvGraphicFramePr>
            <a:graphicFrameLocks noGrp="1"/>
          </p:cNvGraphicFramePr>
          <p:nvPr>
            <p:ph idx="1"/>
            <p:extLst>
              <p:ext uri="{D42A27DB-BD31-4B8C-83A1-F6EECF244321}">
                <p14:modId xmlns:p14="http://schemas.microsoft.com/office/powerpoint/2010/main" val="2285465874"/>
              </p:ext>
            </p:extLst>
          </p:nvPr>
        </p:nvGraphicFramePr>
        <p:xfrm>
          <a:off x="463345" y="727589"/>
          <a:ext cx="1126531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276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C9101E-A951-0AEC-565D-648EE07ACD20}"/>
              </a:ext>
            </a:extLst>
          </p:cNvPr>
          <p:cNvSpPr>
            <a:spLocks noGrp="1"/>
          </p:cNvSpPr>
          <p:nvPr>
            <p:ph type="title"/>
          </p:nvPr>
        </p:nvSpPr>
        <p:spPr>
          <a:xfrm>
            <a:off x="1269590" y="0"/>
            <a:ext cx="10515600" cy="1189703"/>
          </a:xfrm>
        </p:spPr>
        <p:txBody>
          <a:bodyPr>
            <a:normAutofit/>
          </a:bodyPr>
          <a:lstStyle/>
          <a:p>
            <a:r>
              <a:rPr lang="en-IN" u="sng" dirty="0">
                <a:latin typeface="Times New Roman" panose="02020603050405020304" pitchFamily="18" charset="0"/>
                <a:cs typeface="Times New Roman" panose="02020603050405020304" pitchFamily="18" charset="0"/>
              </a:rPr>
              <a:t>Tech Stack Used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B8FCB84-0FA8-7360-95AF-0ED176AB89AB}"/>
              </a:ext>
            </a:extLst>
          </p:cNvPr>
          <p:cNvSpPr>
            <a:spLocks noGrp="1"/>
          </p:cNvSpPr>
          <p:nvPr>
            <p:ph idx="1"/>
          </p:nvPr>
        </p:nvSpPr>
        <p:spPr>
          <a:xfrm>
            <a:off x="1257300" y="1189704"/>
            <a:ext cx="10515600" cy="4967595"/>
          </a:xfrm>
        </p:spPr>
        <p:txBody>
          <a:bodyPr>
            <a:normAutofit/>
          </a:bodyPr>
          <a:lstStyle/>
          <a:p>
            <a:r>
              <a:rPr lang="en-US" sz="2400" dirty="0">
                <a:latin typeface="Times New Roman" panose="02020603050405020304" pitchFamily="18" charset="0"/>
                <a:cs typeface="Times New Roman" panose="02020603050405020304" pitchFamily="18" charset="0"/>
              </a:rPr>
              <a:t>This project uses a carefully chosen set of technologies to ensure great performance and a smooth user experience:</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Frontend Technologies:</a:t>
            </a:r>
            <a:r>
              <a:rPr lang="en-US" sz="2400" dirty="0">
                <a:latin typeface="Times New Roman" panose="02020603050405020304" pitchFamily="18" charset="0"/>
                <a:cs typeface="Times New Roman" panose="02020603050405020304" pitchFamily="18" charset="0"/>
              </a:rPr>
              <a:t> The user interface will be built using </a:t>
            </a:r>
            <a:r>
              <a:rPr lang="en-US" sz="2400" b="1" dirty="0">
                <a:latin typeface="Times New Roman" panose="02020603050405020304" pitchFamily="18" charset="0"/>
                <a:cs typeface="Times New Roman" panose="02020603050405020304" pitchFamily="18" charset="0"/>
              </a:rPr>
              <a:t>HTML</a:t>
            </a:r>
            <a:r>
              <a:rPr lang="en-US" sz="2400" dirty="0">
                <a:latin typeface="Times New Roman" panose="02020603050405020304" pitchFamily="18" charset="0"/>
                <a:cs typeface="Times New Roman" panose="02020603050405020304" pitchFamily="18" charset="0"/>
              </a:rPr>
              <a:t> for structure, </a:t>
            </a:r>
            <a:r>
              <a:rPr lang="en-US" sz="2400" b="1" dirty="0">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for styling, and </a:t>
            </a:r>
            <a:r>
              <a:rPr lang="en-US" sz="2400" b="1" dirty="0">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for interactive elements. We will use </a:t>
            </a:r>
            <a:r>
              <a:rPr lang="en-US" sz="2400" b="1" dirty="0">
                <a:latin typeface="Times New Roman" panose="02020603050405020304" pitchFamily="18" charset="0"/>
                <a:cs typeface="Times New Roman" panose="02020603050405020304" pitchFamily="18" charset="0"/>
              </a:rPr>
              <a:t>Bootstrap</a:t>
            </a:r>
            <a:r>
              <a:rPr lang="en-US" sz="2400" dirty="0">
                <a:latin typeface="Times New Roman" panose="02020603050405020304" pitchFamily="18" charset="0"/>
                <a:cs typeface="Times New Roman" panose="02020603050405020304" pitchFamily="18" charset="0"/>
              </a:rPr>
              <a:t> to create a mobile-friendly design that looks good on any device. </a:t>
            </a:r>
          </a:p>
          <a:p>
            <a:pPr marL="0" indent="0">
              <a:buNone/>
            </a:pPr>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Backend Technologies:</a:t>
            </a:r>
            <a:r>
              <a:rPr lang="en-US" sz="2400" dirty="0">
                <a:latin typeface="Times New Roman" panose="02020603050405020304" pitchFamily="18" charset="0"/>
                <a:cs typeface="Times New Roman" panose="02020603050405020304" pitchFamily="18" charset="0"/>
              </a:rPr>
              <a:t> The backend will be developed with </a:t>
            </a:r>
            <a:r>
              <a:rPr lang="en-US" sz="2400" b="1" dirty="0">
                <a:latin typeface="Times New Roman" panose="02020603050405020304" pitchFamily="18" charset="0"/>
                <a:cs typeface="Times New Roman" panose="02020603050405020304" pitchFamily="18" charset="0"/>
              </a:rPr>
              <a:t>PHP</a:t>
            </a:r>
            <a:r>
              <a:rPr lang="en-US" sz="2400" dirty="0">
                <a:latin typeface="Times New Roman" panose="02020603050405020304" pitchFamily="18" charset="0"/>
                <a:cs typeface="Times New Roman" panose="02020603050405020304" pitchFamily="18" charset="0"/>
              </a:rPr>
              <a:t>, which will take care of the application logic and communication with the server. The </a:t>
            </a:r>
            <a:r>
              <a:rPr lang="en-US" sz="2400" b="1" dirty="0">
                <a:latin typeface="Times New Roman" panose="02020603050405020304" pitchFamily="18" charset="0"/>
                <a:cs typeface="Times New Roman" panose="02020603050405020304" pitchFamily="18" charset="0"/>
              </a:rPr>
              <a:t>Laravel</a:t>
            </a:r>
            <a:r>
              <a:rPr lang="en-US" sz="2400" dirty="0">
                <a:latin typeface="Times New Roman" panose="02020603050405020304" pitchFamily="18" charset="0"/>
                <a:cs typeface="Times New Roman" panose="02020603050405020304" pitchFamily="18" charset="0"/>
              </a:rPr>
              <a:t> framework will make development easier by providing tools for routing and data management. We will use </a:t>
            </a:r>
            <a:r>
              <a:rPr lang="en-US" sz="2400" b="1" dirty="0">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as the database to store user accounts, posts, comments, and other important data efficiently.</a:t>
            </a:r>
          </a:p>
        </p:txBody>
      </p:sp>
    </p:spTree>
    <p:extLst>
      <p:ext uri="{BB962C8B-B14F-4D97-AF65-F5344CB8AC3E}">
        <p14:creationId xmlns:p14="http://schemas.microsoft.com/office/powerpoint/2010/main" val="381581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A71-6EB9-1C59-F590-B00AEE47A851}"/>
              </a:ext>
            </a:extLst>
          </p:cNvPr>
          <p:cNvSpPr>
            <a:spLocks noGrp="1"/>
          </p:cNvSpPr>
          <p:nvPr>
            <p:ph type="title"/>
          </p:nvPr>
        </p:nvSpPr>
        <p:spPr>
          <a:xfrm>
            <a:off x="838200" y="-96991"/>
            <a:ext cx="10515600" cy="1325563"/>
          </a:xfrm>
        </p:spPr>
        <p:txBody>
          <a:bodyPr/>
          <a:lstStyle/>
          <a:p>
            <a:r>
              <a:rPr lang="en-IN" dirty="0">
                <a:latin typeface="Times New Roman" panose="02020603050405020304" pitchFamily="18" charset="0"/>
                <a:cs typeface="Times New Roman" panose="02020603050405020304" pitchFamily="18" charset="0"/>
              </a:rPr>
              <a:t>Screenshots of UI</a:t>
            </a:r>
          </a:p>
        </p:txBody>
      </p:sp>
      <p:pic>
        <p:nvPicPr>
          <p:cNvPr id="10" name="Picture 9" descr="A person painting on a canvas&#10;&#10;Description automatically generated">
            <a:extLst>
              <a:ext uri="{FF2B5EF4-FFF2-40B4-BE49-F238E27FC236}">
                <a16:creationId xmlns:a16="http://schemas.microsoft.com/office/drawing/2014/main" id="{C261237C-9084-6953-CBDC-DE43270A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45" y="994997"/>
            <a:ext cx="10765269" cy="5573969"/>
          </a:xfrm>
          <a:prstGeom prst="rect">
            <a:avLst/>
          </a:prstGeom>
        </p:spPr>
      </p:pic>
    </p:spTree>
    <p:extLst>
      <p:ext uri="{BB962C8B-B14F-4D97-AF65-F5344CB8AC3E}">
        <p14:creationId xmlns:p14="http://schemas.microsoft.com/office/powerpoint/2010/main" val="403518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B35FF-AD8D-E0C0-7B01-FD3CEF1FEF37}"/>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06773B6-48A4-6589-7645-0E986B960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72" y="184355"/>
            <a:ext cx="9979056" cy="6489290"/>
          </a:xfrm>
          <a:prstGeom prst="rect">
            <a:avLst/>
          </a:prstGeom>
        </p:spPr>
      </p:pic>
    </p:spTree>
    <p:extLst>
      <p:ext uri="{BB962C8B-B14F-4D97-AF65-F5344CB8AC3E}">
        <p14:creationId xmlns:p14="http://schemas.microsoft.com/office/powerpoint/2010/main" val="236296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322EC-5270-4213-3295-7CEE63A215BB}"/>
              </a:ext>
            </a:extLst>
          </p:cNvPr>
          <p:cNvSpPr>
            <a:spLocks noGrp="1"/>
          </p:cNvSpPr>
          <p:nvPr>
            <p:ph type="title"/>
          </p:nvPr>
        </p:nvSpPr>
        <p:spPr>
          <a:xfrm>
            <a:off x="4553734" y="88490"/>
            <a:ext cx="6798541" cy="739416"/>
          </a:xfrm>
        </p:spPr>
        <p:txBody>
          <a:bodyPr anchor="b">
            <a:normAutofit/>
          </a:bodyPr>
          <a:lstStyle/>
          <a:p>
            <a:r>
              <a:rPr lang="en-IN" sz="4000" b="1" u="sng" dirty="0">
                <a:latin typeface="Times New Roman" panose="02020603050405020304" pitchFamily="18" charset="0"/>
                <a:cs typeface="Times New Roman" panose="02020603050405020304" pitchFamily="18" charset="0"/>
              </a:rPr>
              <a:t>Topics Covered from Syllabus</a:t>
            </a:r>
          </a:p>
        </p:txBody>
      </p:sp>
      <p:pic>
        <p:nvPicPr>
          <p:cNvPr id="5" name="Picture 4" descr="Computer script on a screen">
            <a:extLst>
              <a:ext uri="{FF2B5EF4-FFF2-40B4-BE49-F238E27FC236}">
                <a16:creationId xmlns:a16="http://schemas.microsoft.com/office/drawing/2014/main" id="{F8C3C554-1088-6EEB-4F21-1017363BC5B8}"/>
              </a:ext>
            </a:extLst>
          </p:cNvPr>
          <p:cNvPicPr>
            <a:picLocks noChangeAspect="1"/>
          </p:cNvPicPr>
          <p:nvPr/>
        </p:nvPicPr>
        <p:blipFill>
          <a:blip r:embed="rId2"/>
          <a:srcRect l="9691" r="49463"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5262633C-CFD0-2B4C-9125-4B7A6020E4CB}"/>
              </a:ext>
            </a:extLst>
          </p:cNvPr>
          <p:cNvSpPr>
            <a:spLocks noGrp="1"/>
          </p:cNvSpPr>
          <p:nvPr>
            <p:ph idx="1"/>
          </p:nvPr>
        </p:nvSpPr>
        <p:spPr>
          <a:xfrm>
            <a:off x="4553734" y="1056506"/>
            <a:ext cx="7520279" cy="5572894"/>
          </a:xfrm>
        </p:spPr>
        <p:txBody>
          <a:bodyPr>
            <a:normAutofit lnSpcReduction="10000"/>
          </a:bodyPr>
          <a:lstStyle/>
          <a:p>
            <a:pPr>
              <a:buFont typeface="+mj-lt"/>
              <a:buAutoNum type="arabicPeriod"/>
            </a:pPr>
            <a:r>
              <a:rPr lang="en-US" sz="1600" b="1" dirty="0">
                <a:latin typeface="Times New Roman" panose="02020603050405020304" pitchFamily="18" charset="0"/>
                <a:cs typeface="Times New Roman" panose="02020603050405020304" pitchFamily="18" charset="0"/>
              </a:rPr>
              <a:t>PHP Program for User Input:</a:t>
            </a:r>
            <a:r>
              <a:rPr lang="en-US" sz="1600" dirty="0">
                <a:latin typeface="Times New Roman" panose="02020603050405020304" pitchFamily="18" charset="0"/>
                <a:cs typeface="Times New Roman" panose="02020603050405020304" pitchFamily="18" charset="0"/>
              </a:rPr>
              <a:t> Accept user input from an HTML form and display a formatted message with validation.</a:t>
            </a:r>
          </a:p>
          <a:p>
            <a:pPr>
              <a:buFont typeface="+mj-lt"/>
              <a:buAutoNum type="arabicPeriod"/>
            </a:pPr>
            <a:r>
              <a:rPr lang="en-US" sz="1600" b="1" dirty="0">
                <a:latin typeface="Times New Roman" panose="02020603050405020304" pitchFamily="18" charset="0"/>
                <a:cs typeface="Times New Roman" panose="02020603050405020304" pitchFamily="18" charset="0"/>
              </a:rPr>
              <a:t>Indexed and Associative Arrays:</a:t>
            </a:r>
            <a:r>
              <a:rPr lang="en-US" sz="1600" dirty="0">
                <a:latin typeface="Times New Roman" panose="02020603050405020304" pitchFamily="18" charset="0"/>
                <a:cs typeface="Times New Roman" panose="02020603050405020304" pitchFamily="18" charset="0"/>
              </a:rPr>
              <a:t> Demonstrate adding, removing, and updating elements in both array types, displaying results in an HTML table.</a:t>
            </a:r>
          </a:p>
          <a:p>
            <a:pPr>
              <a:buFont typeface="+mj-lt"/>
              <a:buAutoNum type="arabicPeriod"/>
            </a:pPr>
            <a:r>
              <a:rPr lang="en-US" sz="1600" b="1" dirty="0">
                <a:latin typeface="Times New Roman" panose="02020603050405020304" pitchFamily="18" charset="0"/>
                <a:cs typeface="Times New Roman" panose="02020603050405020304" pitchFamily="18" charset="0"/>
              </a:rPr>
              <a:t>PHP Class for Real-world Entity:</a:t>
            </a:r>
            <a:r>
              <a:rPr lang="en-US" sz="1600" dirty="0">
                <a:latin typeface="Times New Roman" panose="02020603050405020304" pitchFamily="18" charset="0"/>
                <a:cs typeface="Times New Roman" panose="02020603050405020304" pitchFamily="18" charset="0"/>
              </a:rPr>
              <a:t> Model entities like users or posts with methods for properties and demonstrate inheritance.</a:t>
            </a:r>
          </a:p>
          <a:p>
            <a:pPr>
              <a:buFont typeface="+mj-lt"/>
              <a:buAutoNum type="arabicPeriod"/>
            </a:pPr>
            <a:r>
              <a:rPr lang="en-US" sz="1600" b="1" dirty="0" err="1">
                <a:latin typeface="Times New Roman" panose="02020603050405020304" pitchFamily="18" charset="0"/>
                <a:cs typeface="Times New Roman" panose="02020603050405020304" pitchFamily="18" charset="0"/>
              </a:rPr>
              <a:t>MYSQLi</a:t>
            </a:r>
            <a:r>
              <a:rPr lang="en-US" sz="1600" b="1" dirty="0">
                <a:latin typeface="Times New Roman" panose="02020603050405020304" pitchFamily="18" charset="0"/>
                <a:cs typeface="Times New Roman" panose="02020603050405020304" pitchFamily="18" charset="0"/>
              </a:rPr>
              <a:t> Database Connection:</a:t>
            </a:r>
            <a:r>
              <a:rPr lang="en-US" sz="1600" dirty="0">
                <a:latin typeface="Times New Roman" panose="02020603050405020304" pitchFamily="18" charset="0"/>
                <a:cs typeface="Times New Roman" panose="02020603050405020304" pitchFamily="18" charset="0"/>
              </a:rPr>
              <a:t> Retrieve and display user data on a webpage, including search and filter functionality.</a:t>
            </a:r>
          </a:p>
          <a:p>
            <a:pPr>
              <a:buFont typeface="+mj-lt"/>
              <a:buAutoNum type="arabicPeriod"/>
            </a:pPr>
            <a:r>
              <a:rPr lang="en-US" sz="1600" b="1" dirty="0">
                <a:latin typeface="Times New Roman" panose="02020603050405020304" pitchFamily="18" charset="0"/>
                <a:cs typeface="Times New Roman" panose="02020603050405020304" pitchFamily="18" charset="0"/>
              </a:rPr>
              <a:t>CRUD Application in PHP:</a:t>
            </a:r>
            <a:r>
              <a:rPr lang="en-US" sz="1600" dirty="0">
                <a:latin typeface="Times New Roman" panose="02020603050405020304" pitchFamily="18" charset="0"/>
                <a:cs typeface="Times New Roman" panose="02020603050405020304" pitchFamily="18" charset="0"/>
              </a:rPr>
              <a:t> Implement Create, Read, Update, and Delete features with a </a:t>
            </a:r>
            <a:r>
              <a:rPr lang="en-US" sz="1600" dirty="0" err="1">
                <a:latin typeface="Times New Roman" panose="02020603050405020304" pitchFamily="18" charset="0"/>
                <a:cs typeface="Times New Roman" panose="02020603050405020304" pitchFamily="18" charset="0"/>
              </a:rPr>
              <a:t>MYSQLi</a:t>
            </a:r>
            <a:r>
              <a:rPr lang="en-US" sz="1600" dirty="0">
                <a:latin typeface="Times New Roman" panose="02020603050405020304" pitchFamily="18" charset="0"/>
                <a:cs typeface="Times New Roman" panose="02020603050405020304" pitchFamily="18" charset="0"/>
              </a:rPr>
              <a:t> database.</a:t>
            </a:r>
          </a:p>
          <a:p>
            <a:pPr>
              <a:buFont typeface="+mj-lt"/>
              <a:buAutoNum type="arabicPeriod"/>
            </a:pPr>
            <a:r>
              <a:rPr lang="en-US" sz="1600" b="1" dirty="0">
                <a:latin typeface="Times New Roman" panose="02020603050405020304" pitchFamily="18" charset="0"/>
                <a:cs typeface="Times New Roman" panose="02020603050405020304" pitchFamily="18" charset="0"/>
              </a:rPr>
              <a:t>Sessions and Cookies for Authentication:</a:t>
            </a:r>
            <a:r>
              <a:rPr lang="en-US" sz="1600" dirty="0">
                <a:latin typeface="Times New Roman" panose="02020603050405020304" pitchFamily="18" charset="0"/>
                <a:cs typeface="Times New Roman" panose="02020603050405020304" pitchFamily="18" charset="0"/>
              </a:rPr>
              <a:t> Manage user login state across pages using sessions.</a:t>
            </a:r>
          </a:p>
          <a:p>
            <a:pPr>
              <a:buFont typeface="+mj-lt"/>
              <a:buAutoNum type="arabicPeriod"/>
            </a:pPr>
            <a:r>
              <a:rPr lang="en-US" sz="1600" b="1" dirty="0">
                <a:latin typeface="Times New Roman" panose="02020603050405020304" pitchFamily="18" charset="0"/>
                <a:cs typeface="Times New Roman" panose="02020603050405020304" pitchFamily="18" charset="0"/>
              </a:rPr>
              <a:t>Laravel Form with Validation:</a:t>
            </a:r>
            <a:r>
              <a:rPr lang="en-US" sz="1600" dirty="0">
                <a:latin typeface="Times New Roman" panose="02020603050405020304" pitchFamily="18" charset="0"/>
                <a:cs typeface="Times New Roman" panose="02020603050405020304" pitchFamily="18" charset="0"/>
              </a:rPr>
              <a:t> Create a form with input fields and handle validation errors.</a:t>
            </a:r>
          </a:p>
          <a:p>
            <a:pPr>
              <a:buFont typeface="+mj-lt"/>
              <a:buAutoNum type="arabicPeriod"/>
            </a:pPr>
            <a:r>
              <a:rPr lang="en-US" sz="1600" b="1" dirty="0">
                <a:latin typeface="Times New Roman" panose="02020603050405020304" pitchFamily="18" charset="0"/>
                <a:cs typeface="Times New Roman" panose="02020603050405020304" pitchFamily="18" charset="0"/>
              </a:rPr>
              <a:t>Laravel Project with </a:t>
            </a:r>
            <a:r>
              <a:rPr lang="en-US" sz="1600" b="1" dirty="0" err="1">
                <a:latin typeface="Times New Roman" panose="02020603050405020304" pitchFamily="18" charset="0"/>
                <a:cs typeface="Times New Roman" panose="02020603050405020304" pitchFamily="18" charset="0"/>
              </a:rPr>
              <a:t>MYSQLi</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Integrate a </a:t>
            </a:r>
            <a:r>
              <a:rPr lang="en-US" sz="1600" dirty="0" err="1">
                <a:latin typeface="Times New Roman" panose="02020603050405020304" pitchFamily="18" charset="0"/>
                <a:cs typeface="Times New Roman" panose="02020603050405020304" pitchFamily="18" charset="0"/>
              </a:rPr>
              <a:t>MYSQLi</a:t>
            </a:r>
            <a:r>
              <a:rPr lang="en-US" sz="1600" dirty="0">
                <a:latin typeface="Times New Roman" panose="02020603050405020304" pitchFamily="18" charset="0"/>
                <a:cs typeface="Times New Roman" panose="02020603050405020304" pitchFamily="18" charset="0"/>
              </a:rPr>
              <a:t> database for data operations.</a:t>
            </a:r>
          </a:p>
          <a:p>
            <a:pPr>
              <a:buFont typeface="+mj-lt"/>
              <a:buAutoNum type="arabicPeriod"/>
            </a:pPr>
            <a:r>
              <a:rPr lang="en-US" sz="1600" b="1" dirty="0">
                <a:latin typeface="Times New Roman" panose="02020603050405020304" pitchFamily="18" charset="0"/>
                <a:cs typeface="Times New Roman" panose="02020603050405020304" pitchFamily="18" charset="0"/>
              </a:rPr>
              <a:t>Version Control with Git:</a:t>
            </a:r>
            <a:r>
              <a:rPr lang="en-US" sz="1600" dirty="0">
                <a:latin typeface="Times New Roman" panose="02020603050405020304" pitchFamily="18" charset="0"/>
                <a:cs typeface="Times New Roman" panose="02020603050405020304" pitchFamily="18" charset="0"/>
              </a:rPr>
              <a:t> Use Git for branching, committing, and merging code.</a:t>
            </a:r>
          </a:p>
          <a:p>
            <a:pPr>
              <a:buFont typeface="+mj-lt"/>
              <a:buAutoNum type="arabicPeriod"/>
            </a:pPr>
            <a:r>
              <a:rPr lang="en-US" sz="1600" b="1" dirty="0">
                <a:latin typeface="Times New Roman" panose="02020603050405020304" pitchFamily="18" charset="0"/>
                <a:cs typeface="Times New Roman" panose="02020603050405020304" pitchFamily="18" charset="0"/>
              </a:rPr>
              <a:t>Random Password Generation:</a:t>
            </a:r>
            <a:r>
              <a:rPr lang="en-US" sz="1600" dirty="0">
                <a:latin typeface="Times New Roman" panose="02020603050405020304" pitchFamily="18" charset="0"/>
                <a:cs typeface="Times New Roman" panose="02020603050405020304" pitchFamily="18" charset="0"/>
              </a:rPr>
              <a:t> Create a function to generate secure random passwords.</a:t>
            </a:r>
          </a:p>
          <a:p>
            <a:pPr>
              <a:buFont typeface="+mj-lt"/>
              <a:buAutoNum type="arabicPeriod"/>
            </a:pPr>
            <a:r>
              <a:rPr lang="en-US" sz="1600" b="1" dirty="0">
                <a:latin typeface="Times New Roman" panose="02020603050405020304" pitchFamily="18" charset="0"/>
                <a:cs typeface="Times New Roman" panose="02020603050405020304" pitchFamily="18" charset="0"/>
              </a:rPr>
              <a:t>String Manipulation Script:</a:t>
            </a:r>
            <a:r>
              <a:rPr lang="en-US" sz="1600" dirty="0">
                <a:latin typeface="Times New Roman" panose="02020603050405020304" pitchFamily="18" charset="0"/>
                <a:cs typeface="Times New Roman" panose="02020603050405020304" pitchFamily="18" charset="0"/>
              </a:rPr>
              <a:t> Accept a string, convert to uppercase, replace spaces with underscores, and count characters.</a:t>
            </a:r>
          </a:p>
        </p:txBody>
      </p:sp>
    </p:spTree>
    <p:extLst>
      <p:ext uri="{BB962C8B-B14F-4D97-AF65-F5344CB8AC3E}">
        <p14:creationId xmlns:p14="http://schemas.microsoft.com/office/powerpoint/2010/main" val="19773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1CAB0-D8DB-617F-5A06-0A526F88EC3D}"/>
              </a:ext>
            </a:extLst>
          </p:cNvPr>
          <p:cNvSpPr>
            <a:spLocks noGrp="1"/>
          </p:cNvSpPr>
          <p:nvPr>
            <p:ph type="title"/>
          </p:nvPr>
        </p:nvSpPr>
        <p:spPr>
          <a:xfrm>
            <a:off x="4654296" y="329184"/>
            <a:ext cx="6894576" cy="1783080"/>
          </a:xfrm>
        </p:spPr>
        <p:txBody>
          <a:bodyPr anchor="b">
            <a:normAutofit/>
          </a:bodyPr>
          <a:lstStyle/>
          <a:p>
            <a:r>
              <a:rPr lang="en-IN" sz="5400" dirty="0">
                <a:latin typeface="Times New Roman" panose="02020603050405020304" pitchFamily="18" charset="0"/>
                <a:cs typeface="Times New Roman" panose="02020603050405020304" pitchFamily="18" charset="0"/>
              </a:rPr>
              <a:t>Conclusion</a:t>
            </a:r>
          </a:p>
        </p:txBody>
      </p:sp>
      <p:pic>
        <p:nvPicPr>
          <p:cNvPr id="5" name="Picture 4" descr="Multi-coloured paper-craft art">
            <a:extLst>
              <a:ext uri="{FF2B5EF4-FFF2-40B4-BE49-F238E27FC236}">
                <a16:creationId xmlns:a16="http://schemas.microsoft.com/office/drawing/2014/main" id="{57950CBC-48D8-5E67-6AAF-353BD51052AD}"/>
              </a:ext>
            </a:extLst>
          </p:cNvPr>
          <p:cNvPicPr>
            <a:picLocks noChangeAspect="1"/>
          </p:cNvPicPr>
          <p:nvPr/>
        </p:nvPicPr>
        <p:blipFill>
          <a:blip r:embed="rId2"/>
          <a:srcRect l="31397" r="29159"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A96555-AEA3-4748-2713-71B6BF48522C}"/>
              </a:ext>
            </a:extLst>
          </p:cNvPr>
          <p:cNvSpPr>
            <a:spLocks noGrp="1"/>
          </p:cNvSpPr>
          <p:nvPr>
            <p:ph idx="1"/>
          </p:nvPr>
        </p:nvSpPr>
        <p:spPr>
          <a:xfrm>
            <a:off x="4654295" y="2573299"/>
            <a:ext cx="7183743" cy="3955517"/>
          </a:xfrm>
        </p:spPr>
        <p:txBody>
          <a:bodyPr>
            <a:noAutofit/>
          </a:bodyPr>
          <a:lstStyle/>
          <a:p>
            <a:r>
              <a:rPr lang="en-US" sz="1800" dirty="0">
                <a:latin typeface="Times New Roman" panose="02020603050405020304" pitchFamily="18" charset="0"/>
                <a:cs typeface="Times New Roman" panose="02020603050405020304" pitchFamily="18" charset="0"/>
              </a:rPr>
              <a:t>In conclusion, this project successfully demonstrates the development of a user-friendly social media web application built with Laravel Jetstream and Livewire. Key takeaways include: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seamless management of user-generated content through an intuitive interface for creating, liking, commenting on, and deleting posts.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implementation of secure user authentication to ensure safe access to the platform.</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dynamic and responsive design that enhances accessibility for users across various devices.</a:t>
            </a:r>
          </a:p>
          <a:p>
            <a:r>
              <a:rPr lang="en-US" sz="1800" dirty="0">
                <a:latin typeface="Times New Roman" panose="02020603050405020304" pitchFamily="18" charset="0"/>
                <a:cs typeface="Times New Roman" panose="02020603050405020304" pitchFamily="18" charset="0"/>
              </a:rPr>
              <a:t>Challenges faced during development included resolving issues with session management for user authentication and ensuring the smooth functionality of real-time updates. These challenges were effectively addressed through thorough debugging and testing.</a:t>
            </a:r>
          </a:p>
        </p:txBody>
      </p:sp>
    </p:spTree>
    <p:extLst>
      <p:ext uri="{BB962C8B-B14F-4D97-AF65-F5344CB8AC3E}">
        <p14:creationId xmlns:p14="http://schemas.microsoft.com/office/powerpoint/2010/main" val="3478792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924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A Social Media Website SocialNest</vt:lpstr>
      <vt:lpstr>Introduction to Problem Statement</vt:lpstr>
      <vt:lpstr>Introduction to Project</vt:lpstr>
      <vt:lpstr>Features</vt:lpstr>
      <vt:lpstr>Tech Stack Used</vt:lpstr>
      <vt:lpstr>Screenshots of UI</vt:lpstr>
      <vt:lpstr>PowerPoint Presentation</vt:lpstr>
      <vt:lpstr>Topics Covered from Syllabus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Anansh Patial</dc:creator>
  <cp:lastModifiedBy>ANKUSH PRATAP SINGH</cp:lastModifiedBy>
  <cp:revision>7</cp:revision>
  <dcterms:created xsi:type="dcterms:W3CDTF">2024-10-17T16:23:55Z</dcterms:created>
  <dcterms:modified xsi:type="dcterms:W3CDTF">2024-10-22T10:26:56Z</dcterms:modified>
</cp:coreProperties>
</file>