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8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946" y="120"/>
      </p:cViewPr>
      <p:guideLst>
        <p:guide orient="horz" pos="220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8456645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9511" y="34835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50034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13" y="1230451"/>
            <a:ext cx="8162561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SIH1638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AI - Driven Crop Disease Prediction and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Agriculture,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&amp; Rural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Team Prevails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 - Team Prevails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0480" y="-502929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481" y="867248"/>
            <a:ext cx="5908204" cy="507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Detailed explanation of the proposed solution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pre-trained CNN(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EfficientNetB0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fine-tuned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our crop disease dataset to improve detection accuracy. The model is then integrated with real-time environmental data, providing analysis to mitigate risks.</a:t>
            </a: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How it addresses the problem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Identifies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crop images and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early detection.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 weather data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linked to user’s location using Visual Crossing API.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Personalized Solutions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User’s Dynamic Queries.</a:t>
            </a: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9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AEF4EB4A-0D4E-15A3-CBCB-C59BE4F4BD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9915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Prevails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05A3B-EA21-5147-51E2-4D45E8EC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25" y="1904221"/>
            <a:ext cx="5762444" cy="3241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3A7EA4-E4F8-47FA-9AA1-0EBA937308BC}"/>
              </a:ext>
            </a:extLst>
          </p:cNvPr>
          <p:cNvSpPr txBox="1"/>
          <p:nvPr/>
        </p:nvSpPr>
        <p:spPr>
          <a:xfrm>
            <a:off x="6486929" y="1203177"/>
            <a:ext cx="3630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charset="0"/>
              <a:buChar char="Ø"/>
            </a:pPr>
            <a:r>
              <a:rPr lang="en-I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2763" y="945248"/>
            <a:ext cx="4580006" cy="5597792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Process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Implementation </a:t>
            </a:r>
            <a:endParaRPr lang="en-US" sz="2000" b="1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</a:t>
            </a:r>
            <a:r>
              <a:rPr lang="en-US" sz="3600" b="1" i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3FFD13-D1DC-B17C-B8CE-DC9D80118BD2}"/>
              </a:ext>
            </a:extLst>
          </p:cNvPr>
          <p:cNvSpPr txBox="1"/>
          <p:nvPr/>
        </p:nvSpPr>
        <p:spPr>
          <a:xfrm>
            <a:off x="116765" y="945248"/>
            <a:ext cx="3589973" cy="5201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Technologies to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Framework</a:t>
            </a: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Logic &amp; Development</a:t>
            </a:r>
            <a:endParaRPr lang="en-US" sz="2000" b="1" i="1" u="sng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Oval 24" descr="Your startup LOGO">
            <a:extLst>
              <a:ext uri="{FF2B5EF4-FFF2-40B4-BE49-F238E27FC236}">
                <a16:creationId xmlns:a16="http://schemas.microsoft.com/office/drawing/2014/main" id="{ADD189A5-8D66-80B4-8284-830D969757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9915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Prevails</a:t>
            </a:r>
            <a:endParaRPr lang="en-IN" dirty="0"/>
          </a:p>
        </p:txBody>
      </p:sp>
      <p:pic>
        <p:nvPicPr>
          <p:cNvPr id="1028" name="Picture 4" descr="Free Weather API | Visual Crossing">
            <a:extLst>
              <a:ext uri="{FF2B5EF4-FFF2-40B4-BE49-F238E27FC236}">
                <a16:creationId xmlns:a16="http://schemas.microsoft.com/office/drawing/2014/main" id="{2AEF4336-6D35-63B5-4D1A-290DEFE4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52" y="4258009"/>
            <a:ext cx="2181272" cy="7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0C600-3ADD-D7E7-76BA-DD89EF067F95}"/>
              </a:ext>
            </a:extLst>
          </p:cNvPr>
          <p:cNvSpPr txBox="1"/>
          <p:nvPr/>
        </p:nvSpPr>
        <p:spPr>
          <a:xfrm>
            <a:off x="3497870" y="945248"/>
            <a:ext cx="5266166" cy="5016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Flowchart</a:t>
            </a: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46DB257E-B82C-9A64-09CC-9874CE7A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3" y="1744098"/>
            <a:ext cx="670427" cy="6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js-logo – The International Conference ...">
            <a:extLst>
              <a:ext uri="{FF2B5EF4-FFF2-40B4-BE49-F238E27FC236}">
                <a16:creationId xmlns:a16="http://schemas.microsoft.com/office/drawing/2014/main" id="{9B7C1750-C044-8DE6-A6FF-5D84CA23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4098"/>
            <a:ext cx="645782" cy="6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Download SQLite Logo Vector EPS, SVG ...">
            <a:extLst>
              <a:ext uri="{FF2B5EF4-FFF2-40B4-BE49-F238E27FC236}">
                <a16:creationId xmlns:a16="http://schemas.microsoft.com/office/drawing/2014/main" id="{1EA055D0-F649-6AA7-62E8-8DF9CF52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75" y="5370056"/>
            <a:ext cx="1362513" cy="9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360470B-6AE1-E8DE-9724-BD6E33B1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07" y="1609347"/>
            <a:ext cx="1100447" cy="6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jango Logo - PNG Logo Vector Brand ...">
            <a:extLst>
              <a:ext uri="{FF2B5EF4-FFF2-40B4-BE49-F238E27FC236}">
                <a16:creationId xmlns:a16="http://schemas.microsoft.com/office/drawing/2014/main" id="{1CD61B2D-846D-6958-A626-3248EF3E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77" y="2013443"/>
            <a:ext cx="929289" cy="7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ugging Face full logo transparent PNG ...">
            <a:extLst>
              <a:ext uri="{FF2B5EF4-FFF2-40B4-BE49-F238E27FC236}">
                <a16:creationId xmlns:a16="http://schemas.microsoft.com/office/drawing/2014/main" id="{3EA7BF7A-4F9A-3ECC-79AD-409F2905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3" y="3219459"/>
            <a:ext cx="1261025" cy="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Download Google Gemini Ai Logo PNG, SVG ...">
            <a:extLst>
              <a:ext uri="{FF2B5EF4-FFF2-40B4-BE49-F238E27FC236}">
                <a16:creationId xmlns:a16="http://schemas.microsoft.com/office/drawing/2014/main" id="{FC08E2A2-BE20-0B45-1030-5AA75007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0" y="3497837"/>
            <a:ext cx="1127827" cy="9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ssault Systèmes and Mistral AI ...">
            <a:extLst>
              <a:ext uri="{FF2B5EF4-FFF2-40B4-BE49-F238E27FC236}">
                <a16:creationId xmlns:a16="http://schemas.microsoft.com/office/drawing/2014/main" id="{6D27E2F4-AFEF-2FAA-1390-9DAF2A43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04" y="3331960"/>
            <a:ext cx="1221882" cy="4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9DFEBA20-EB8F-6A9B-641E-B93828C0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" y="4150959"/>
            <a:ext cx="666516" cy="71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D1C011-975C-BBD0-40AD-18A96232C03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340" t="7338" r="7258" b="5368"/>
          <a:stretch/>
        </p:blipFill>
        <p:spPr>
          <a:xfrm>
            <a:off x="7592378" y="2364488"/>
            <a:ext cx="4580006" cy="28105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CA74F8-233C-209A-D135-AA8EB47F677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3021" t="8557" r="19388"/>
          <a:stretch/>
        </p:blipFill>
        <p:spPr>
          <a:xfrm>
            <a:off x="3732565" y="1369476"/>
            <a:ext cx="3850279" cy="4666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90675" y="909025"/>
            <a:ext cx="8303085" cy="5082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514350" marR="0" lvl="0" indent="-5143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Operational Feasibility</a:t>
            </a:r>
            <a:r>
              <a:rPr kumimoji="0" lang="en-I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- Easy-to-use interface 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I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Economic Feasibility- Cost savings for farmers, </a:t>
            </a: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affordable.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I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Scalability-  Can be scaled to support </a:t>
            </a: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multiple languages</a:t>
            </a:r>
            <a:r>
              <a:rPr kumimoji="0" lang="en-I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.</a:t>
            </a:r>
          </a:p>
          <a:p>
            <a:pPr marL="514350" marR="0" lvl="0" indent="-5143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Ensuring the model remains accurate across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wide variety of crops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diseases as it scales.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Slow disease detection due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image upload processes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especially in remote areas.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</a:t>
            </a:r>
            <a:r>
              <a:rPr kumimoji="0" lang="en-IN" alt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Fine-tuning the model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user-provided feedback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generalization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IoT feature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allows direct image uploads from mobile devices will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streamline detection.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065AE8E8-616B-30DB-707F-28274E4F1E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9915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Prevails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CF40-B0AF-6D5C-4617-8BA4BCA9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67" y="1033923"/>
            <a:ext cx="2871019" cy="4967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906604"/>
            <a:ext cx="6203107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crop health monitoring, to reduced disease-related losses, higher yields, and more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informed decision-making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of user feedback and IoT features can make the system more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user-friendly.</a:t>
            </a:r>
            <a:endParaRPr lang="en-IN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crop failure risks, contributing to 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Minimizes yield losses through 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</a:t>
            </a:r>
            <a:r>
              <a:rPr lang="en-IN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  <a:r>
              <a:rPr lang="en-I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reducing water and soil degradation.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endParaRPr lang="en-IN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AF436FE1-9007-99B0-8399-E0192E7F46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9915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Prevails</a:t>
            </a:r>
            <a:endParaRPr lang="en-IN" dirty="0"/>
          </a:p>
        </p:txBody>
      </p:sp>
      <p:pic>
        <p:nvPicPr>
          <p:cNvPr id="2054" name="Picture 6" descr="Integrated crop management - CABI.org">
            <a:extLst>
              <a:ext uri="{FF2B5EF4-FFF2-40B4-BE49-F238E27FC236}">
                <a16:creationId xmlns:a16="http://schemas.microsoft.com/office/drawing/2014/main" id="{53354A3A-13CE-83DB-D753-ACCD2325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20" y="2198687"/>
            <a:ext cx="5323321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331595" y="1031233"/>
            <a:ext cx="9385300" cy="5323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28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  <a:r>
              <a:rPr lang="en-IN" altLang="en-US" sz="28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lang="en-IN" altLang="en-US" sz="2400" b="1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https://www.researchgate.net/publication/378629402_Plant_Diseases_Diagnosis_with_Artificial_Intelligence_AI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https://www.researchgate.net/publication/371540306_Developing_a_Crop_Disease_Detection_Using_Deep_LearningArtificial_Intelligence_Approach_for_Precision_Agriculture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https://www.sciencedirect.com/science/article/pii/S2772375523000680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https://www.frontiersin.org/journals/plant-science/articles/10.3389/fpls.2024.1356260/ful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B6413CF-7DF3-ACD7-D534-D727E345B2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9915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Prevails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477</Words>
  <Application>Microsoft Office PowerPoint</Application>
  <PresentationFormat>Widescreen</PresentationFormat>
  <Paragraphs>104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Siddharth Mishra</cp:lastModifiedBy>
  <cp:revision>167</cp:revision>
  <dcterms:created xsi:type="dcterms:W3CDTF">2013-12-12T18:46:00Z</dcterms:created>
  <dcterms:modified xsi:type="dcterms:W3CDTF">2024-09-18T12:54:06Z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D74C76C808E1461CA87E48E6FA9F4034_13</vt:lpwstr>
  </property>
  <property fmtid="{D5CDD505-2E9C-101B-9397-08002B2CF9AE}" pid="3" name="KSOProductBuildVer">
    <vt:lpwstr>1033-12.2.0.17562</vt:lpwstr>
  </property>
</Properties>
</file>