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>
        <p:scale>
          <a:sx n="131" d="100"/>
          <a:sy n="131" d="100"/>
        </p:scale>
        <p:origin x="-296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6A26F-6FCD-47FA-BA91-F6D9C58A53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62118-0D61-4022-B71B-BEFB83B0C59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Software testing has a crucial role in software engineering as it is essential for ensuring the quality, performance, security, and reliability of software systems. </a:t>
          </a:r>
          <a:endParaRPr lang="en-US"/>
        </a:p>
      </dgm:t>
    </dgm:pt>
    <dgm:pt modelId="{6D92F055-1CA6-4F7A-8D6C-F1538DF9091D}" type="parTrans" cxnId="{CBBB73F6-80F4-4A10-A603-64136EF92F16}">
      <dgm:prSet/>
      <dgm:spPr/>
      <dgm:t>
        <a:bodyPr/>
        <a:lstStyle/>
        <a:p>
          <a:endParaRPr lang="en-US"/>
        </a:p>
      </dgm:t>
    </dgm:pt>
    <dgm:pt modelId="{3AFA6BB4-DF00-4E0C-B2A8-681D242DDB1D}" type="sibTrans" cxnId="{CBBB73F6-80F4-4A10-A603-64136EF92F16}">
      <dgm:prSet/>
      <dgm:spPr/>
      <dgm:t>
        <a:bodyPr/>
        <a:lstStyle/>
        <a:p>
          <a:endParaRPr lang="en-US"/>
        </a:p>
      </dgm:t>
    </dgm:pt>
    <dgm:pt modelId="{AE713E44-738F-4CDB-8918-2EB6C82DC3D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By conducting testing, developers can identify and rectify any bugs, or defects in the software. </a:t>
          </a:r>
          <a:endParaRPr lang="en-US"/>
        </a:p>
      </dgm:t>
    </dgm:pt>
    <dgm:pt modelId="{DBE624DF-5BCC-4059-8FA6-7F572873E8F4}" type="parTrans" cxnId="{7027BB3E-9416-47CB-9C5D-0F5851E2379B}">
      <dgm:prSet/>
      <dgm:spPr/>
      <dgm:t>
        <a:bodyPr/>
        <a:lstStyle/>
        <a:p>
          <a:endParaRPr lang="en-US"/>
        </a:p>
      </dgm:t>
    </dgm:pt>
    <dgm:pt modelId="{78AD6886-AA67-4F80-BCFA-0B32EF7E8C50}" type="sibTrans" cxnId="{7027BB3E-9416-47CB-9C5D-0F5851E2379B}">
      <dgm:prSet/>
      <dgm:spPr/>
      <dgm:t>
        <a:bodyPr/>
        <a:lstStyle/>
        <a:p>
          <a:endParaRPr lang="en-US"/>
        </a:p>
      </dgm:t>
    </dgm:pt>
    <dgm:pt modelId="{3351D835-6485-4480-BC81-412C1DBB81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It improves overall functionality and makes sure that the software satisfies customer needs and expectations.</a:t>
          </a:r>
          <a:endParaRPr lang="en-US"/>
        </a:p>
      </dgm:t>
    </dgm:pt>
    <dgm:pt modelId="{E49E7235-32D9-41F4-84DD-FC33CF119A4D}" type="parTrans" cxnId="{291D3316-7351-4F12-BBF2-4F8A46694DDE}">
      <dgm:prSet/>
      <dgm:spPr/>
      <dgm:t>
        <a:bodyPr/>
        <a:lstStyle/>
        <a:p>
          <a:endParaRPr lang="en-US"/>
        </a:p>
      </dgm:t>
    </dgm:pt>
    <dgm:pt modelId="{B0BA371B-5E48-4B21-B77A-B92ABD47FA6D}" type="sibTrans" cxnId="{291D3316-7351-4F12-BBF2-4F8A46694DDE}">
      <dgm:prSet/>
      <dgm:spPr/>
      <dgm:t>
        <a:bodyPr/>
        <a:lstStyle/>
        <a:p>
          <a:endParaRPr lang="en-US"/>
        </a:p>
      </dgm:t>
    </dgm:pt>
    <dgm:pt modelId="{8B7C0343-9007-4734-91B6-708B6EE16513}" type="pres">
      <dgm:prSet presAssocID="{5176A26F-6FCD-47FA-BA91-F6D9C58A5389}" presName="root" presStyleCnt="0">
        <dgm:presLayoutVars>
          <dgm:dir/>
          <dgm:resizeHandles val="exact"/>
        </dgm:presLayoutVars>
      </dgm:prSet>
      <dgm:spPr/>
    </dgm:pt>
    <dgm:pt modelId="{009C4EF8-BA9E-486F-9687-A49794FB28A9}" type="pres">
      <dgm:prSet presAssocID="{81062118-0D61-4022-B71B-BEFB83B0C599}" presName="compNode" presStyleCnt="0"/>
      <dgm:spPr/>
    </dgm:pt>
    <dgm:pt modelId="{85690A93-164B-4C40-99CF-105E0C57F7FD}" type="pres">
      <dgm:prSet presAssocID="{81062118-0D61-4022-B71B-BEFB83B0C599}" presName="bgRect" presStyleLbl="bgShp" presStyleIdx="0" presStyleCnt="3"/>
      <dgm:spPr/>
    </dgm:pt>
    <dgm:pt modelId="{AD01AF3C-AB6F-4A45-8C75-0094C46AB91C}" type="pres">
      <dgm:prSet presAssocID="{81062118-0D61-4022-B71B-BEFB83B0C5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AC4090A-645F-4312-8E8C-A0C563954159}" type="pres">
      <dgm:prSet presAssocID="{81062118-0D61-4022-B71B-BEFB83B0C599}" presName="spaceRect" presStyleCnt="0"/>
      <dgm:spPr/>
    </dgm:pt>
    <dgm:pt modelId="{FE72A49D-84E2-4536-BE79-F59CF836A367}" type="pres">
      <dgm:prSet presAssocID="{81062118-0D61-4022-B71B-BEFB83B0C599}" presName="parTx" presStyleLbl="revTx" presStyleIdx="0" presStyleCnt="3">
        <dgm:presLayoutVars>
          <dgm:chMax val="0"/>
          <dgm:chPref val="0"/>
        </dgm:presLayoutVars>
      </dgm:prSet>
      <dgm:spPr/>
    </dgm:pt>
    <dgm:pt modelId="{A3A828D0-4608-4955-92F0-57E9667175FE}" type="pres">
      <dgm:prSet presAssocID="{3AFA6BB4-DF00-4E0C-B2A8-681D242DDB1D}" presName="sibTrans" presStyleCnt="0"/>
      <dgm:spPr/>
    </dgm:pt>
    <dgm:pt modelId="{78978CB3-8DB3-4828-9DB7-53929CBE3CF6}" type="pres">
      <dgm:prSet presAssocID="{AE713E44-738F-4CDB-8918-2EB6C82DC3D2}" presName="compNode" presStyleCnt="0"/>
      <dgm:spPr/>
    </dgm:pt>
    <dgm:pt modelId="{1E14044A-C6CC-461C-8426-70B1FFBB6A30}" type="pres">
      <dgm:prSet presAssocID="{AE713E44-738F-4CDB-8918-2EB6C82DC3D2}" presName="bgRect" presStyleLbl="bgShp" presStyleIdx="1" presStyleCnt="3"/>
      <dgm:spPr/>
    </dgm:pt>
    <dgm:pt modelId="{99A8B100-8FFD-4D4C-8979-65947D0D41B2}" type="pres">
      <dgm:prSet presAssocID="{AE713E44-738F-4CDB-8918-2EB6C82DC3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169181BB-8B2B-49ED-BF4B-10332DF30C12}" type="pres">
      <dgm:prSet presAssocID="{AE713E44-738F-4CDB-8918-2EB6C82DC3D2}" presName="spaceRect" presStyleCnt="0"/>
      <dgm:spPr/>
    </dgm:pt>
    <dgm:pt modelId="{385F6C16-E152-4806-8EDC-EAC89FD753B3}" type="pres">
      <dgm:prSet presAssocID="{AE713E44-738F-4CDB-8918-2EB6C82DC3D2}" presName="parTx" presStyleLbl="revTx" presStyleIdx="1" presStyleCnt="3">
        <dgm:presLayoutVars>
          <dgm:chMax val="0"/>
          <dgm:chPref val="0"/>
        </dgm:presLayoutVars>
      </dgm:prSet>
      <dgm:spPr/>
    </dgm:pt>
    <dgm:pt modelId="{30ADF23D-BCC6-45DB-A638-7C9FBA46B728}" type="pres">
      <dgm:prSet presAssocID="{78AD6886-AA67-4F80-BCFA-0B32EF7E8C50}" presName="sibTrans" presStyleCnt="0"/>
      <dgm:spPr/>
    </dgm:pt>
    <dgm:pt modelId="{C90E6ECD-869F-404E-A554-007481C4F2A8}" type="pres">
      <dgm:prSet presAssocID="{3351D835-6485-4480-BC81-412C1DBB81A5}" presName="compNode" presStyleCnt="0"/>
      <dgm:spPr/>
    </dgm:pt>
    <dgm:pt modelId="{61A9416A-F743-4F92-9535-694EA003D0FB}" type="pres">
      <dgm:prSet presAssocID="{3351D835-6485-4480-BC81-412C1DBB81A5}" presName="bgRect" presStyleLbl="bgShp" presStyleIdx="2" presStyleCnt="3"/>
      <dgm:spPr/>
    </dgm:pt>
    <dgm:pt modelId="{6641773A-0CDD-40A5-8115-01F2F321FC90}" type="pres">
      <dgm:prSet presAssocID="{3351D835-6485-4480-BC81-412C1DBB81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45EB6F8-1018-43D3-9F0E-3B8BAFEB3B40}" type="pres">
      <dgm:prSet presAssocID="{3351D835-6485-4480-BC81-412C1DBB81A5}" presName="spaceRect" presStyleCnt="0"/>
      <dgm:spPr/>
    </dgm:pt>
    <dgm:pt modelId="{4DAD04D9-091F-4D4C-9A2B-2E6F34963CF4}" type="pres">
      <dgm:prSet presAssocID="{3351D835-6485-4480-BC81-412C1DBB81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1D3316-7351-4F12-BBF2-4F8A46694DDE}" srcId="{5176A26F-6FCD-47FA-BA91-F6D9C58A5389}" destId="{3351D835-6485-4480-BC81-412C1DBB81A5}" srcOrd="2" destOrd="0" parTransId="{E49E7235-32D9-41F4-84DD-FC33CF119A4D}" sibTransId="{B0BA371B-5E48-4B21-B77A-B92ABD47FA6D}"/>
    <dgm:cxn modelId="{82B73B33-4F4A-49C5-B2CF-D64C141BDCD0}" type="presOf" srcId="{3351D835-6485-4480-BC81-412C1DBB81A5}" destId="{4DAD04D9-091F-4D4C-9A2B-2E6F34963CF4}" srcOrd="0" destOrd="0" presId="urn:microsoft.com/office/officeart/2018/2/layout/IconVerticalSolidList"/>
    <dgm:cxn modelId="{7027BB3E-9416-47CB-9C5D-0F5851E2379B}" srcId="{5176A26F-6FCD-47FA-BA91-F6D9C58A5389}" destId="{AE713E44-738F-4CDB-8918-2EB6C82DC3D2}" srcOrd="1" destOrd="0" parTransId="{DBE624DF-5BCC-4059-8FA6-7F572873E8F4}" sibTransId="{78AD6886-AA67-4F80-BCFA-0B32EF7E8C50}"/>
    <dgm:cxn modelId="{89FAAFB1-28FD-4F6B-A1F0-0E81890DFC05}" type="presOf" srcId="{5176A26F-6FCD-47FA-BA91-F6D9C58A5389}" destId="{8B7C0343-9007-4734-91B6-708B6EE16513}" srcOrd="0" destOrd="0" presId="urn:microsoft.com/office/officeart/2018/2/layout/IconVerticalSolidList"/>
    <dgm:cxn modelId="{AE28FCF4-698D-41AA-9776-E710A50F4E4B}" type="presOf" srcId="{AE713E44-738F-4CDB-8918-2EB6C82DC3D2}" destId="{385F6C16-E152-4806-8EDC-EAC89FD753B3}" srcOrd="0" destOrd="0" presId="urn:microsoft.com/office/officeart/2018/2/layout/IconVerticalSolidList"/>
    <dgm:cxn modelId="{CBBB73F6-80F4-4A10-A603-64136EF92F16}" srcId="{5176A26F-6FCD-47FA-BA91-F6D9C58A5389}" destId="{81062118-0D61-4022-B71B-BEFB83B0C599}" srcOrd="0" destOrd="0" parTransId="{6D92F055-1CA6-4F7A-8D6C-F1538DF9091D}" sibTransId="{3AFA6BB4-DF00-4E0C-B2A8-681D242DDB1D}"/>
    <dgm:cxn modelId="{D475CEFF-1918-4698-B24E-05BB7D2BF8E1}" type="presOf" srcId="{81062118-0D61-4022-B71B-BEFB83B0C599}" destId="{FE72A49D-84E2-4536-BE79-F59CF836A367}" srcOrd="0" destOrd="0" presId="urn:microsoft.com/office/officeart/2018/2/layout/IconVerticalSolidList"/>
    <dgm:cxn modelId="{E06B5DBF-CCDC-456D-ADD6-EAAD66103494}" type="presParOf" srcId="{8B7C0343-9007-4734-91B6-708B6EE16513}" destId="{009C4EF8-BA9E-486F-9687-A49794FB28A9}" srcOrd="0" destOrd="0" presId="urn:microsoft.com/office/officeart/2018/2/layout/IconVerticalSolidList"/>
    <dgm:cxn modelId="{F38D2FD3-1268-4420-83F9-1B882A3DA673}" type="presParOf" srcId="{009C4EF8-BA9E-486F-9687-A49794FB28A9}" destId="{85690A93-164B-4C40-99CF-105E0C57F7FD}" srcOrd="0" destOrd="0" presId="urn:microsoft.com/office/officeart/2018/2/layout/IconVerticalSolidList"/>
    <dgm:cxn modelId="{6DCACD32-5882-4828-8EA7-DDA3B6070BC6}" type="presParOf" srcId="{009C4EF8-BA9E-486F-9687-A49794FB28A9}" destId="{AD01AF3C-AB6F-4A45-8C75-0094C46AB91C}" srcOrd="1" destOrd="0" presId="urn:microsoft.com/office/officeart/2018/2/layout/IconVerticalSolidList"/>
    <dgm:cxn modelId="{8CB8B2BD-5BB3-4424-97BF-DAF9CCC9A2B1}" type="presParOf" srcId="{009C4EF8-BA9E-486F-9687-A49794FB28A9}" destId="{4AC4090A-645F-4312-8E8C-A0C563954159}" srcOrd="2" destOrd="0" presId="urn:microsoft.com/office/officeart/2018/2/layout/IconVerticalSolidList"/>
    <dgm:cxn modelId="{D207F81A-D458-46BE-AF03-F281F49D2C1D}" type="presParOf" srcId="{009C4EF8-BA9E-486F-9687-A49794FB28A9}" destId="{FE72A49D-84E2-4536-BE79-F59CF836A367}" srcOrd="3" destOrd="0" presId="urn:microsoft.com/office/officeart/2018/2/layout/IconVerticalSolidList"/>
    <dgm:cxn modelId="{A2F19EB3-445E-4746-9EE7-7A6111F04CE7}" type="presParOf" srcId="{8B7C0343-9007-4734-91B6-708B6EE16513}" destId="{A3A828D0-4608-4955-92F0-57E9667175FE}" srcOrd="1" destOrd="0" presId="urn:microsoft.com/office/officeart/2018/2/layout/IconVerticalSolidList"/>
    <dgm:cxn modelId="{B886BB24-52C1-4FFC-AA14-4FF25D890618}" type="presParOf" srcId="{8B7C0343-9007-4734-91B6-708B6EE16513}" destId="{78978CB3-8DB3-4828-9DB7-53929CBE3CF6}" srcOrd="2" destOrd="0" presId="urn:microsoft.com/office/officeart/2018/2/layout/IconVerticalSolidList"/>
    <dgm:cxn modelId="{EA3EFE80-140F-4A2D-97FB-1C789F53FFD3}" type="presParOf" srcId="{78978CB3-8DB3-4828-9DB7-53929CBE3CF6}" destId="{1E14044A-C6CC-461C-8426-70B1FFBB6A30}" srcOrd="0" destOrd="0" presId="urn:microsoft.com/office/officeart/2018/2/layout/IconVerticalSolidList"/>
    <dgm:cxn modelId="{922E9841-3870-4AEC-8A8B-5DBE16AE4848}" type="presParOf" srcId="{78978CB3-8DB3-4828-9DB7-53929CBE3CF6}" destId="{99A8B100-8FFD-4D4C-8979-65947D0D41B2}" srcOrd="1" destOrd="0" presId="urn:microsoft.com/office/officeart/2018/2/layout/IconVerticalSolidList"/>
    <dgm:cxn modelId="{0034D958-CA8C-4915-B8BD-86D3465B25CE}" type="presParOf" srcId="{78978CB3-8DB3-4828-9DB7-53929CBE3CF6}" destId="{169181BB-8B2B-49ED-BF4B-10332DF30C12}" srcOrd="2" destOrd="0" presId="urn:microsoft.com/office/officeart/2018/2/layout/IconVerticalSolidList"/>
    <dgm:cxn modelId="{7E3C90F2-7C5A-47E1-BE84-B09887A69C81}" type="presParOf" srcId="{78978CB3-8DB3-4828-9DB7-53929CBE3CF6}" destId="{385F6C16-E152-4806-8EDC-EAC89FD753B3}" srcOrd="3" destOrd="0" presId="urn:microsoft.com/office/officeart/2018/2/layout/IconVerticalSolidList"/>
    <dgm:cxn modelId="{FD314A79-8FB7-4D2E-B6C9-A9D119C2E3B4}" type="presParOf" srcId="{8B7C0343-9007-4734-91B6-708B6EE16513}" destId="{30ADF23D-BCC6-45DB-A638-7C9FBA46B728}" srcOrd="3" destOrd="0" presId="urn:microsoft.com/office/officeart/2018/2/layout/IconVerticalSolidList"/>
    <dgm:cxn modelId="{0B716ACC-999A-4E3A-9BAE-6CED8AE0559F}" type="presParOf" srcId="{8B7C0343-9007-4734-91B6-708B6EE16513}" destId="{C90E6ECD-869F-404E-A554-007481C4F2A8}" srcOrd="4" destOrd="0" presId="urn:microsoft.com/office/officeart/2018/2/layout/IconVerticalSolidList"/>
    <dgm:cxn modelId="{D735AB0A-26DB-4BD3-B760-9ACFDC4F8020}" type="presParOf" srcId="{C90E6ECD-869F-404E-A554-007481C4F2A8}" destId="{61A9416A-F743-4F92-9535-694EA003D0FB}" srcOrd="0" destOrd="0" presId="urn:microsoft.com/office/officeart/2018/2/layout/IconVerticalSolidList"/>
    <dgm:cxn modelId="{5DFBCFED-30F3-4ACF-B419-7D95297F50C5}" type="presParOf" srcId="{C90E6ECD-869F-404E-A554-007481C4F2A8}" destId="{6641773A-0CDD-40A5-8115-01F2F321FC90}" srcOrd="1" destOrd="0" presId="urn:microsoft.com/office/officeart/2018/2/layout/IconVerticalSolidList"/>
    <dgm:cxn modelId="{5D5A94BE-45D2-44B2-89AF-038D14BC0363}" type="presParOf" srcId="{C90E6ECD-869F-404E-A554-007481C4F2A8}" destId="{E45EB6F8-1018-43D3-9F0E-3B8BAFEB3B40}" srcOrd="2" destOrd="0" presId="urn:microsoft.com/office/officeart/2018/2/layout/IconVerticalSolidList"/>
    <dgm:cxn modelId="{B79B9CA3-3CE3-42C0-AF42-E8D8B50E09A2}" type="presParOf" srcId="{C90E6ECD-869F-404E-A554-007481C4F2A8}" destId="{4DAD04D9-091F-4D4C-9A2B-2E6F34963C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9E70E-E05A-4A44-B009-6C1E7AF2F49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4543241-9E79-DB43-9727-71A53D2CA3C1}">
      <dgm:prSet phldrT="[Text]"/>
      <dgm:spPr/>
      <dgm:t>
        <a:bodyPr/>
        <a:lstStyle/>
        <a:p>
          <a:r>
            <a:rPr lang="en-GB" dirty="0"/>
            <a:t>Planning</a:t>
          </a:r>
        </a:p>
      </dgm:t>
    </dgm:pt>
    <dgm:pt modelId="{26CFCBDB-6C81-5948-93FC-3308A73FC4B8}" type="parTrans" cxnId="{DE28A9A3-2B14-9046-BBD8-3C1FA3E99DA8}">
      <dgm:prSet/>
      <dgm:spPr/>
      <dgm:t>
        <a:bodyPr/>
        <a:lstStyle/>
        <a:p>
          <a:endParaRPr lang="en-GB"/>
        </a:p>
      </dgm:t>
    </dgm:pt>
    <dgm:pt modelId="{256A9478-5375-9649-9CF1-DE2396339FB3}" type="sibTrans" cxnId="{DE28A9A3-2B14-9046-BBD8-3C1FA3E99DA8}">
      <dgm:prSet/>
      <dgm:spPr/>
      <dgm:t>
        <a:bodyPr/>
        <a:lstStyle/>
        <a:p>
          <a:endParaRPr lang="en-GB"/>
        </a:p>
      </dgm:t>
    </dgm:pt>
    <dgm:pt modelId="{91D175BF-5B6D-0B4C-9049-0DCAEB29C809}">
      <dgm:prSet phldrT="[Text]"/>
      <dgm:spPr/>
      <dgm:t>
        <a:bodyPr/>
        <a:lstStyle/>
        <a:p>
          <a:r>
            <a:rPr lang="en-GB" dirty="0"/>
            <a:t>Preparing</a:t>
          </a:r>
        </a:p>
      </dgm:t>
    </dgm:pt>
    <dgm:pt modelId="{8A4BAEE1-B963-8446-A5E4-F1E3EE0E5A39}" type="parTrans" cxnId="{5315C00E-3FDA-9F4A-8D25-11E94D9A3B15}">
      <dgm:prSet/>
      <dgm:spPr/>
      <dgm:t>
        <a:bodyPr/>
        <a:lstStyle/>
        <a:p>
          <a:endParaRPr lang="en-GB"/>
        </a:p>
      </dgm:t>
    </dgm:pt>
    <dgm:pt modelId="{2D83340F-E3E0-DC40-9785-7A1446F179CE}" type="sibTrans" cxnId="{5315C00E-3FDA-9F4A-8D25-11E94D9A3B15}">
      <dgm:prSet/>
      <dgm:spPr/>
      <dgm:t>
        <a:bodyPr/>
        <a:lstStyle/>
        <a:p>
          <a:endParaRPr lang="en-GB"/>
        </a:p>
      </dgm:t>
    </dgm:pt>
    <dgm:pt modelId="{F258CA7C-AB6B-FA44-8A44-00F12230420D}">
      <dgm:prSet phldrT="[Text]"/>
      <dgm:spPr/>
      <dgm:t>
        <a:bodyPr/>
        <a:lstStyle/>
        <a:p>
          <a:r>
            <a:rPr lang="en-GB" dirty="0"/>
            <a:t>Performing</a:t>
          </a:r>
        </a:p>
      </dgm:t>
    </dgm:pt>
    <dgm:pt modelId="{07CBD680-1E88-E34C-B267-90353995196B}" type="parTrans" cxnId="{F1EE580F-BDE6-8340-A66F-6046494FC248}">
      <dgm:prSet/>
      <dgm:spPr/>
      <dgm:t>
        <a:bodyPr/>
        <a:lstStyle/>
        <a:p>
          <a:endParaRPr lang="en-GB"/>
        </a:p>
      </dgm:t>
    </dgm:pt>
    <dgm:pt modelId="{1960D6DD-21B9-4044-959E-E4FFD92A22E9}" type="sibTrans" cxnId="{F1EE580F-BDE6-8340-A66F-6046494FC248}">
      <dgm:prSet/>
      <dgm:spPr/>
      <dgm:t>
        <a:bodyPr/>
        <a:lstStyle/>
        <a:p>
          <a:endParaRPr lang="en-GB"/>
        </a:p>
      </dgm:t>
    </dgm:pt>
    <dgm:pt modelId="{7B3A6795-8299-3947-8555-889EDA4DB1A7}">
      <dgm:prSet/>
      <dgm:spPr/>
      <dgm:t>
        <a:bodyPr/>
        <a:lstStyle/>
        <a:p>
          <a:r>
            <a:rPr lang="en-GB" dirty="0"/>
            <a:t>Perfecting</a:t>
          </a:r>
        </a:p>
      </dgm:t>
    </dgm:pt>
    <dgm:pt modelId="{29EC5132-105B-0D4F-B8E1-6AE60FE8F814}" type="parTrans" cxnId="{9614BDF0-5A27-C748-A275-0B6798ADF24B}">
      <dgm:prSet/>
      <dgm:spPr/>
      <dgm:t>
        <a:bodyPr/>
        <a:lstStyle/>
        <a:p>
          <a:endParaRPr lang="en-GB"/>
        </a:p>
      </dgm:t>
    </dgm:pt>
    <dgm:pt modelId="{9A1C5E49-A34B-1942-84A1-77BC4B5D9EBF}" type="sibTrans" cxnId="{9614BDF0-5A27-C748-A275-0B6798ADF24B}">
      <dgm:prSet/>
      <dgm:spPr/>
      <dgm:t>
        <a:bodyPr/>
        <a:lstStyle/>
        <a:p>
          <a:endParaRPr lang="en-GB"/>
        </a:p>
      </dgm:t>
    </dgm:pt>
    <dgm:pt modelId="{AB640A54-26CE-A149-BCCC-FADF9CB8E179}" type="pres">
      <dgm:prSet presAssocID="{5129E70E-E05A-4A44-B009-6C1E7AF2F491}" presName="Name0" presStyleCnt="0">
        <dgm:presLayoutVars>
          <dgm:dir/>
          <dgm:resizeHandles val="exact"/>
        </dgm:presLayoutVars>
      </dgm:prSet>
      <dgm:spPr/>
    </dgm:pt>
    <dgm:pt modelId="{85A8B865-F3D3-1849-B275-D5EFD4BD0D91}" type="pres">
      <dgm:prSet presAssocID="{74543241-9E79-DB43-9727-71A53D2CA3C1}" presName="node" presStyleLbl="node1" presStyleIdx="0" presStyleCnt="4">
        <dgm:presLayoutVars>
          <dgm:bulletEnabled val="1"/>
        </dgm:presLayoutVars>
      </dgm:prSet>
      <dgm:spPr/>
    </dgm:pt>
    <dgm:pt modelId="{2E9D03AC-E545-454B-9362-F24FF9DD5F0A}" type="pres">
      <dgm:prSet presAssocID="{256A9478-5375-9649-9CF1-DE2396339FB3}" presName="sibTrans" presStyleLbl="sibTrans2D1" presStyleIdx="0" presStyleCnt="3"/>
      <dgm:spPr/>
    </dgm:pt>
    <dgm:pt modelId="{4A14FBCF-E1AA-914E-86DD-A937D57900D0}" type="pres">
      <dgm:prSet presAssocID="{256A9478-5375-9649-9CF1-DE2396339FB3}" presName="connectorText" presStyleLbl="sibTrans2D1" presStyleIdx="0" presStyleCnt="3"/>
      <dgm:spPr/>
    </dgm:pt>
    <dgm:pt modelId="{33026ED9-7F55-0E47-BBB7-D16B628068EB}" type="pres">
      <dgm:prSet presAssocID="{91D175BF-5B6D-0B4C-9049-0DCAEB29C809}" presName="node" presStyleLbl="node1" presStyleIdx="1" presStyleCnt="4">
        <dgm:presLayoutVars>
          <dgm:bulletEnabled val="1"/>
        </dgm:presLayoutVars>
      </dgm:prSet>
      <dgm:spPr/>
    </dgm:pt>
    <dgm:pt modelId="{C8F52A01-87D6-5B45-A1CD-0656B0721E6D}" type="pres">
      <dgm:prSet presAssocID="{2D83340F-E3E0-DC40-9785-7A1446F179CE}" presName="sibTrans" presStyleLbl="sibTrans2D1" presStyleIdx="1" presStyleCnt="3"/>
      <dgm:spPr/>
    </dgm:pt>
    <dgm:pt modelId="{E976A79E-8ADF-6F41-9E73-644F5B2F2C23}" type="pres">
      <dgm:prSet presAssocID="{2D83340F-E3E0-DC40-9785-7A1446F179CE}" presName="connectorText" presStyleLbl="sibTrans2D1" presStyleIdx="1" presStyleCnt="3"/>
      <dgm:spPr/>
    </dgm:pt>
    <dgm:pt modelId="{0FA15DB7-2186-CD40-921A-535819E6D6D0}" type="pres">
      <dgm:prSet presAssocID="{F258CA7C-AB6B-FA44-8A44-00F12230420D}" presName="node" presStyleLbl="node1" presStyleIdx="2" presStyleCnt="4">
        <dgm:presLayoutVars>
          <dgm:bulletEnabled val="1"/>
        </dgm:presLayoutVars>
      </dgm:prSet>
      <dgm:spPr/>
    </dgm:pt>
    <dgm:pt modelId="{21B67857-4E63-0448-954D-C6C14554035E}" type="pres">
      <dgm:prSet presAssocID="{1960D6DD-21B9-4044-959E-E4FFD92A22E9}" presName="sibTrans" presStyleLbl="sibTrans2D1" presStyleIdx="2" presStyleCnt="3"/>
      <dgm:spPr/>
    </dgm:pt>
    <dgm:pt modelId="{2CAA5EF7-596C-6C4E-ABC2-D50F42FE3EFE}" type="pres">
      <dgm:prSet presAssocID="{1960D6DD-21B9-4044-959E-E4FFD92A22E9}" presName="connectorText" presStyleLbl="sibTrans2D1" presStyleIdx="2" presStyleCnt="3"/>
      <dgm:spPr/>
    </dgm:pt>
    <dgm:pt modelId="{35EA8B4E-69A3-CE43-913D-01A51FB2A32F}" type="pres">
      <dgm:prSet presAssocID="{7B3A6795-8299-3947-8555-889EDA4DB1A7}" presName="node" presStyleLbl="node1" presStyleIdx="3" presStyleCnt="4">
        <dgm:presLayoutVars>
          <dgm:bulletEnabled val="1"/>
        </dgm:presLayoutVars>
      </dgm:prSet>
      <dgm:spPr/>
    </dgm:pt>
  </dgm:ptLst>
  <dgm:cxnLst>
    <dgm:cxn modelId="{5315C00E-3FDA-9F4A-8D25-11E94D9A3B15}" srcId="{5129E70E-E05A-4A44-B009-6C1E7AF2F491}" destId="{91D175BF-5B6D-0B4C-9049-0DCAEB29C809}" srcOrd="1" destOrd="0" parTransId="{8A4BAEE1-B963-8446-A5E4-F1E3EE0E5A39}" sibTransId="{2D83340F-E3E0-DC40-9785-7A1446F179CE}"/>
    <dgm:cxn modelId="{F1EE580F-BDE6-8340-A66F-6046494FC248}" srcId="{5129E70E-E05A-4A44-B009-6C1E7AF2F491}" destId="{F258CA7C-AB6B-FA44-8A44-00F12230420D}" srcOrd="2" destOrd="0" parTransId="{07CBD680-1E88-E34C-B267-90353995196B}" sibTransId="{1960D6DD-21B9-4044-959E-E4FFD92A22E9}"/>
    <dgm:cxn modelId="{A6303647-641B-394F-BF41-A1524DA7DFB2}" type="presOf" srcId="{2D83340F-E3E0-DC40-9785-7A1446F179CE}" destId="{C8F52A01-87D6-5B45-A1CD-0656B0721E6D}" srcOrd="0" destOrd="0" presId="urn:microsoft.com/office/officeart/2005/8/layout/process1"/>
    <dgm:cxn modelId="{18744349-D85D-FA40-BECB-71A85572A3CA}" type="presOf" srcId="{256A9478-5375-9649-9CF1-DE2396339FB3}" destId="{2E9D03AC-E545-454B-9362-F24FF9DD5F0A}" srcOrd="0" destOrd="0" presId="urn:microsoft.com/office/officeart/2005/8/layout/process1"/>
    <dgm:cxn modelId="{3E4A1051-B269-8A42-8D76-4D3D1142C77C}" type="presOf" srcId="{1960D6DD-21B9-4044-959E-E4FFD92A22E9}" destId="{2CAA5EF7-596C-6C4E-ABC2-D50F42FE3EFE}" srcOrd="1" destOrd="0" presId="urn:microsoft.com/office/officeart/2005/8/layout/process1"/>
    <dgm:cxn modelId="{77AA5E54-7779-D243-9D60-B6ABB88870E2}" type="presOf" srcId="{74543241-9E79-DB43-9727-71A53D2CA3C1}" destId="{85A8B865-F3D3-1849-B275-D5EFD4BD0D91}" srcOrd="0" destOrd="0" presId="urn:microsoft.com/office/officeart/2005/8/layout/process1"/>
    <dgm:cxn modelId="{0DCF8756-1F24-C144-9F52-CCBEDF6155FF}" type="presOf" srcId="{5129E70E-E05A-4A44-B009-6C1E7AF2F491}" destId="{AB640A54-26CE-A149-BCCC-FADF9CB8E179}" srcOrd="0" destOrd="0" presId="urn:microsoft.com/office/officeart/2005/8/layout/process1"/>
    <dgm:cxn modelId="{4FDA0B76-C5B1-1845-8C83-ED7470262613}" type="presOf" srcId="{1960D6DD-21B9-4044-959E-E4FFD92A22E9}" destId="{21B67857-4E63-0448-954D-C6C14554035E}" srcOrd="0" destOrd="0" presId="urn:microsoft.com/office/officeart/2005/8/layout/process1"/>
    <dgm:cxn modelId="{4D1AF67F-50F5-B141-A4DD-146C24484945}" type="presOf" srcId="{2D83340F-E3E0-DC40-9785-7A1446F179CE}" destId="{E976A79E-8ADF-6F41-9E73-644F5B2F2C23}" srcOrd="1" destOrd="0" presId="urn:microsoft.com/office/officeart/2005/8/layout/process1"/>
    <dgm:cxn modelId="{EEFC2780-D5A5-D845-A2F9-015EE131CBBE}" type="presOf" srcId="{F258CA7C-AB6B-FA44-8A44-00F12230420D}" destId="{0FA15DB7-2186-CD40-921A-535819E6D6D0}" srcOrd="0" destOrd="0" presId="urn:microsoft.com/office/officeart/2005/8/layout/process1"/>
    <dgm:cxn modelId="{3E50A691-7FDF-3946-B4A9-3C2F41E41863}" type="presOf" srcId="{7B3A6795-8299-3947-8555-889EDA4DB1A7}" destId="{35EA8B4E-69A3-CE43-913D-01A51FB2A32F}" srcOrd="0" destOrd="0" presId="urn:microsoft.com/office/officeart/2005/8/layout/process1"/>
    <dgm:cxn modelId="{8354F093-F671-A849-91A3-FDD0627083C9}" type="presOf" srcId="{256A9478-5375-9649-9CF1-DE2396339FB3}" destId="{4A14FBCF-E1AA-914E-86DD-A937D57900D0}" srcOrd="1" destOrd="0" presId="urn:microsoft.com/office/officeart/2005/8/layout/process1"/>
    <dgm:cxn modelId="{DE28A9A3-2B14-9046-BBD8-3C1FA3E99DA8}" srcId="{5129E70E-E05A-4A44-B009-6C1E7AF2F491}" destId="{74543241-9E79-DB43-9727-71A53D2CA3C1}" srcOrd="0" destOrd="0" parTransId="{26CFCBDB-6C81-5948-93FC-3308A73FC4B8}" sibTransId="{256A9478-5375-9649-9CF1-DE2396339FB3}"/>
    <dgm:cxn modelId="{114BB8A5-51D8-7C41-A4CD-4A55B9E301E7}" type="presOf" srcId="{91D175BF-5B6D-0B4C-9049-0DCAEB29C809}" destId="{33026ED9-7F55-0E47-BBB7-D16B628068EB}" srcOrd="0" destOrd="0" presId="urn:microsoft.com/office/officeart/2005/8/layout/process1"/>
    <dgm:cxn modelId="{9614BDF0-5A27-C748-A275-0B6798ADF24B}" srcId="{5129E70E-E05A-4A44-B009-6C1E7AF2F491}" destId="{7B3A6795-8299-3947-8555-889EDA4DB1A7}" srcOrd="3" destOrd="0" parTransId="{29EC5132-105B-0D4F-B8E1-6AE60FE8F814}" sibTransId="{9A1C5E49-A34B-1942-84A1-77BC4B5D9EBF}"/>
    <dgm:cxn modelId="{7E52BB87-10CA-7947-8D31-7A2895F0FE34}" type="presParOf" srcId="{AB640A54-26CE-A149-BCCC-FADF9CB8E179}" destId="{85A8B865-F3D3-1849-B275-D5EFD4BD0D91}" srcOrd="0" destOrd="0" presId="urn:microsoft.com/office/officeart/2005/8/layout/process1"/>
    <dgm:cxn modelId="{089C4FD5-AAA5-B544-8C2C-732BCD8EB4A6}" type="presParOf" srcId="{AB640A54-26CE-A149-BCCC-FADF9CB8E179}" destId="{2E9D03AC-E545-454B-9362-F24FF9DD5F0A}" srcOrd="1" destOrd="0" presId="urn:microsoft.com/office/officeart/2005/8/layout/process1"/>
    <dgm:cxn modelId="{D6ABD781-720D-144E-9485-794B7E56EF8F}" type="presParOf" srcId="{2E9D03AC-E545-454B-9362-F24FF9DD5F0A}" destId="{4A14FBCF-E1AA-914E-86DD-A937D57900D0}" srcOrd="0" destOrd="0" presId="urn:microsoft.com/office/officeart/2005/8/layout/process1"/>
    <dgm:cxn modelId="{EEDBD1AE-7F9B-EF47-BE4C-CA5C5627759B}" type="presParOf" srcId="{AB640A54-26CE-A149-BCCC-FADF9CB8E179}" destId="{33026ED9-7F55-0E47-BBB7-D16B628068EB}" srcOrd="2" destOrd="0" presId="urn:microsoft.com/office/officeart/2005/8/layout/process1"/>
    <dgm:cxn modelId="{DB22D567-2999-844E-96A4-05AFEA639860}" type="presParOf" srcId="{AB640A54-26CE-A149-BCCC-FADF9CB8E179}" destId="{C8F52A01-87D6-5B45-A1CD-0656B0721E6D}" srcOrd="3" destOrd="0" presId="urn:microsoft.com/office/officeart/2005/8/layout/process1"/>
    <dgm:cxn modelId="{BBC549E3-3A1C-2643-AF46-E054F9297A4F}" type="presParOf" srcId="{C8F52A01-87D6-5B45-A1CD-0656B0721E6D}" destId="{E976A79E-8ADF-6F41-9E73-644F5B2F2C23}" srcOrd="0" destOrd="0" presId="urn:microsoft.com/office/officeart/2005/8/layout/process1"/>
    <dgm:cxn modelId="{1C8392E3-E9DF-8E46-93AE-0133DF9E0116}" type="presParOf" srcId="{AB640A54-26CE-A149-BCCC-FADF9CB8E179}" destId="{0FA15DB7-2186-CD40-921A-535819E6D6D0}" srcOrd="4" destOrd="0" presId="urn:microsoft.com/office/officeart/2005/8/layout/process1"/>
    <dgm:cxn modelId="{7774E20B-47C7-E44F-9135-FFB61403044E}" type="presParOf" srcId="{AB640A54-26CE-A149-BCCC-FADF9CB8E179}" destId="{21B67857-4E63-0448-954D-C6C14554035E}" srcOrd="5" destOrd="0" presId="urn:microsoft.com/office/officeart/2005/8/layout/process1"/>
    <dgm:cxn modelId="{F86A9AFB-4689-E841-B5A6-36FC3F08672B}" type="presParOf" srcId="{21B67857-4E63-0448-954D-C6C14554035E}" destId="{2CAA5EF7-596C-6C4E-ABC2-D50F42FE3EFE}" srcOrd="0" destOrd="0" presId="urn:microsoft.com/office/officeart/2005/8/layout/process1"/>
    <dgm:cxn modelId="{F88ABFB7-F9DF-6547-9599-DBDFB347E8DE}" type="presParOf" srcId="{AB640A54-26CE-A149-BCCC-FADF9CB8E179}" destId="{35EA8B4E-69A3-CE43-913D-01A51FB2A32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2D2AE-791D-44A4-92E3-BB044FFE45F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AF85C2-783A-4EFB-9214-3ED6E4632EE0}">
      <dgm:prSet/>
      <dgm:spPr/>
      <dgm:t>
        <a:bodyPr/>
        <a:lstStyle/>
        <a:p>
          <a:r>
            <a:rPr lang="en-IN" b="1" u="sng"/>
            <a:t>Challenges Related to Technology and Complexity</a:t>
          </a:r>
          <a:endParaRPr lang="en-US"/>
        </a:p>
      </dgm:t>
    </dgm:pt>
    <dgm:pt modelId="{8723AACE-BB24-41C6-94F4-7324986D5D34}" type="parTrans" cxnId="{03B1EB4A-FEFF-41A4-8032-B9F23B98F0BD}">
      <dgm:prSet/>
      <dgm:spPr/>
      <dgm:t>
        <a:bodyPr/>
        <a:lstStyle/>
        <a:p>
          <a:endParaRPr lang="en-US"/>
        </a:p>
      </dgm:t>
    </dgm:pt>
    <dgm:pt modelId="{BB17C277-EFB0-46EE-BBB5-68961FEAFCBB}" type="sibTrans" cxnId="{03B1EB4A-FEFF-41A4-8032-B9F23B98F0BD}">
      <dgm:prSet/>
      <dgm:spPr/>
      <dgm:t>
        <a:bodyPr/>
        <a:lstStyle/>
        <a:p>
          <a:endParaRPr lang="en-US"/>
        </a:p>
      </dgm:t>
    </dgm:pt>
    <dgm:pt modelId="{2BA2658B-2FEF-428C-A698-483EE89A4E83}">
      <dgm:prSet/>
      <dgm:spPr/>
      <dgm:t>
        <a:bodyPr/>
        <a:lstStyle/>
        <a:p>
          <a:r>
            <a:rPr lang="en-IN" b="1"/>
            <a:t>Rapid Pace of Development:</a:t>
          </a:r>
          <a:r>
            <a:rPr lang="en-IN"/>
            <a:t> Shorter development cycles and frequent updates make it difficult to keep testing aligned with the product.</a:t>
          </a:r>
          <a:endParaRPr lang="en-US"/>
        </a:p>
      </dgm:t>
    </dgm:pt>
    <dgm:pt modelId="{73B4186D-8CBD-4985-B8A6-EF46188DB9A5}" type="parTrans" cxnId="{D65E9D7F-7E03-4CEA-ABC9-E048CF289A50}">
      <dgm:prSet/>
      <dgm:spPr/>
      <dgm:t>
        <a:bodyPr/>
        <a:lstStyle/>
        <a:p>
          <a:endParaRPr lang="en-US"/>
        </a:p>
      </dgm:t>
    </dgm:pt>
    <dgm:pt modelId="{E3F75E2A-8A0A-47A1-8F15-97E68F27E90A}" type="sibTrans" cxnId="{D65E9D7F-7E03-4CEA-ABC9-E048CF289A50}">
      <dgm:prSet/>
      <dgm:spPr/>
      <dgm:t>
        <a:bodyPr/>
        <a:lstStyle/>
        <a:p>
          <a:endParaRPr lang="en-US"/>
        </a:p>
      </dgm:t>
    </dgm:pt>
    <dgm:pt modelId="{0359E3F1-D098-4576-8554-075FAEA522C4}">
      <dgm:prSet/>
      <dgm:spPr/>
      <dgm:t>
        <a:bodyPr/>
        <a:lstStyle/>
        <a:p>
          <a:r>
            <a:rPr lang="en-IN" b="1"/>
            <a:t>Increasing Software Complexity:</a:t>
          </a:r>
          <a:r>
            <a:rPr lang="en-IN"/>
            <a:t> Modern applications are often complex, distributed systems that require sophisticated testing strategies.</a:t>
          </a:r>
          <a:endParaRPr lang="en-US"/>
        </a:p>
      </dgm:t>
    </dgm:pt>
    <dgm:pt modelId="{0D9FCAF7-1438-4605-B113-8CC27D74C658}" type="parTrans" cxnId="{A179CE53-B591-4AB9-9017-725CE19E049D}">
      <dgm:prSet/>
      <dgm:spPr/>
      <dgm:t>
        <a:bodyPr/>
        <a:lstStyle/>
        <a:p>
          <a:endParaRPr lang="en-US"/>
        </a:p>
      </dgm:t>
    </dgm:pt>
    <dgm:pt modelId="{8280DA30-7762-4B02-8A50-653EED08ECE1}" type="sibTrans" cxnId="{A179CE53-B591-4AB9-9017-725CE19E049D}">
      <dgm:prSet/>
      <dgm:spPr/>
      <dgm:t>
        <a:bodyPr/>
        <a:lstStyle/>
        <a:p>
          <a:endParaRPr lang="en-US"/>
        </a:p>
      </dgm:t>
    </dgm:pt>
    <dgm:pt modelId="{EDE44EE0-272B-4F98-8D0C-499FC7DA6DCB}">
      <dgm:prSet/>
      <dgm:spPr/>
      <dgm:t>
        <a:bodyPr/>
        <a:lstStyle/>
        <a:p>
          <a:r>
            <a:rPr lang="en-IN" b="1" u="sng"/>
            <a:t>Challenges Related to Resources and Processes</a:t>
          </a:r>
          <a:endParaRPr lang="en-US"/>
        </a:p>
      </dgm:t>
    </dgm:pt>
    <dgm:pt modelId="{D0DA5027-DC46-4508-AEF2-CABEFBCB9310}" type="parTrans" cxnId="{D139A26C-428B-4D6D-9095-48DCB994305D}">
      <dgm:prSet/>
      <dgm:spPr/>
      <dgm:t>
        <a:bodyPr/>
        <a:lstStyle/>
        <a:p>
          <a:endParaRPr lang="en-US"/>
        </a:p>
      </dgm:t>
    </dgm:pt>
    <dgm:pt modelId="{C483D785-D069-47B0-962E-F913043C5C17}" type="sibTrans" cxnId="{D139A26C-428B-4D6D-9095-48DCB994305D}">
      <dgm:prSet/>
      <dgm:spPr/>
      <dgm:t>
        <a:bodyPr/>
        <a:lstStyle/>
        <a:p>
          <a:endParaRPr lang="en-US"/>
        </a:p>
      </dgm:t>
    </dgm:pt>
    <dgm:pt modelId="{0CFCD646-B469-455C-A179-3172071BDC17}">
      <dgm:prSet/>
      <dgm:spPr/>
      <dgm:t>
        <a:bodyPr/>
        <a:lstStyle/>
        <a:p>
          <a:r>
            <a:rPr lang="en-IN" b="1"/>
            <a:t>Test Data Management:</a:t>
          </a:r>
          <a:r>
            <a:rPr lang="en-IN"/>
            <a:t> Creating, maintaining, and securing high-quality test data is a persistent challenge.</a:t>
          </a:r>
          <a:endParaRPr lang="en-US"/>
        </a:p>
      </dgm:t>
    </dgm:pt>
    <dgm:pt modelId="{A5E6B0BD-B502-4FB9-8C22-E9D071CC4603}" type="parTrans" cxnId="{FDB9BEF5-9464-4727-B0F3-B2CA72EB0336}">
      <dgm:prSet/>
      <dgm:spPr/>
      <dgm:t>
        <a:bodyPr/>
        <a:lstStyle/>
        <a:p>
          <a:endParaRPr lang="en-US"/>
        </a:p>
      </dgm:t>
    </dgm:pt>
    <dgm:pt modelId="{C3C00EC5-62F8-4040-8C40-ED99477FA96D}" type="sibTrans" cxnId="{FDB9BEF5-9464-4727-B0F3-B2CA72EB0336}">
      <dgm:prSet/>
      <dgm:spPr/>
      <dgm:t>
        <a:bodyPr/>
        <a:lstStyle/>
        <a:p>
          <a:endParaRPr lang="en-US"/>
        </a:p>
      </dgm:t>
    </dgm:pt>
    <dgm:pt modelId="{8D099FB3-73CB-4909-84B2-72DBD21E8686}">
      <dgm:prSet/>
      <dgm:spPr/>
      <dgm:t>
        <a:bodyPr/>
        <a:lstStyle/>
        <a:p>
          <a:r>
            <a:rPr lang="en-IN" b="1"/>
            <a:t>Resource Constraints:</a:t>
          </a:r>
          <a:r>
            <a:rPr lang="en-IN"/>
            <a:t> Limited budget, personnel, and time often hinder comprehensive testing.</a:t>
          </a:r>
          <a:endParaRPr lang="en-US"/>
        </a:p>
      </dgm:t>
    </dgm:pt>
    <dgm:pt modelId="{627CEA87-5FBB-42D1-9C0C-272BEE6390F2}" type="parTrans" cxnId="{AD727390-60D4-4379-B8C1-97ED78980E0A}">
      <dgm:prSet/>
      <dgm:spPr/>
      <dgm:t>
        <a:bodyPr/>
        <a:lstStyle/>
        <a:p>
          <a:endParaRPr lang="en-US"/>
        </a:p>
      </dgm:t>
    </dgm:pt>
    <dgm:pt modelId="{BF7F2D5E-60F8-4BCB-A24E-1550E2C690F2}" type="sibTrans" cxnId="{AD727390-60D4-4379-B8C1-97ED78980E0A}">
      <dgm:prSet/>
      <dgm:spPr/>
      <dgm:t>
        <a:bodyPr/>
        <a:lstStyle/>
        <a:p>
          <a:endParaRPr lang="en-US"/>
        </a:p>
      </dgm:t>
    </dgm:pt>
    <dgm:pt modelId="{4551F2C1-3F7E-44EB-A5AE-E66E5D6AA540}">
      <dgm:prSet/>
      <dgm:spPr/>
      <dgm:t>
        <a:bodyPr/>
        <a:lstStyle/>
        <a:p>
          <a:r>
            <a:rPr lang="en-IN" b="1" u="sng"/>
            <a:t>Challenges Related to Quality and User Experience</a:t>
          </a:r>
          <a:endParaRPr lang="en-US"/>
        </a:p>
      </dgm:t>
    </dgm:pt>
    <dgm:pt modelId="{87FBE246-B186-48F4-94A5-B18DF3899112}" type="parTrans" cxnId="{FADDE32B-B29A-4672-AEB5-64C5C1FDBD45}">
      <dgm:prSet/>
      <dgm:spPr/>
      <dgm:t>
        <a:bodyPr/>
        <a:lstStyle/>
        <a:p>
          <a:endParaRPr lang="en-US"/>
        </a:p>
      </dgm:t>
    </dgm:pt>
    <dgm:pt modelId="{773C1EF1-AFFB-482E-A066-EA5E6764E4A0}" type="sibTrans" cxnId="{FADDE32B-B29A-4672-AEB5-64C5C1FDBD45}">
      <dgm:prSet/>
      <dgm:spPr/>
      <dgm:t>
        <a:bodyPr/>
        <a:lstStyle/>
        <a:p>
          <a:endParaRPr lang="en-US"/>
        </a:p>
      </dgm:t>
    </dgm:pt>
    <dgm:pt modelId="{CA9470F6-28A6-4BA5-8D54-59AD86972100}">
      <dgm:prSet/>
      <dgm:spPr/>
      <dgm:t>
        <a:bodyPr/>
        <a:lstStyle/>
        <a:p>
          <a:r>
            <a:rPr lang="en-IN" b="1"/>
            <a:t>Security Testing:</a:t>
          </a:r>
          <a:r>
            <a:rPr lang="en-IN"/>
            <a:t> Identifying and mitigating vulnerabilities in complex software systems is crucial but challenging.</a:t>
          </a:r>
          <a:endParaRPr lang="en-US"/>
        </a:p>
      </dgm:t>
    </dgm:pt>
    <dgm:pt modelId="{6DD14436-694F-4A0A-A0F1-FB3DDAEBD9BA}" type="parTrans" cxnId="{0BB57039-E737-4B84-8FC8-7914842B256C}">
      <dgm:prSet/>
      <dgm:spPr/>
      <dgm:t>
        <a:bodyPr/>
        <a:lstStyle/>
        <a:p>
          <a:endParaRPr lang="en-US"/>
        </a:p>
      </dgm:t>
    </dgm:pt>
    <dgm:pt modelId="{DC9CBDB6-C474-46A9-B89B-17AE2FD770E8}" type="sibTrans" cxnId="{0BB57039-E737-4B84-8FC8-7914842B256C}">
      <dgm:prSet/>
      <dgm:spPr/>
      <dgm:t>
        <a:bodyPr/>
        <a:lstStyle/>
        <a:p>
          <a:endParaRPr lang="en-US"/>
        </a:p>
      </dgm:t>
    </dgm:pt>
    <dgm:pt modelId="{0BAE491B-0F00-444B-927B-74F6A254CA51}">
      <dgm:prSet/>
      <dgm:spPr/>
      <dgm:t>
        <a:bodyPr/>
        <a:lstStyle/>
        <a:p>
          <a:r>
            <a:rPr lang="en-IN" b="1"/>
            <a:t>Performance Testing:</a:t>
          </a:r>
          <a:r>
            <a:rPr lang="en-IN"/>
            <a:t> Ensuring optimal performance under various load conditions is essential but resource-intensive.</a:t>
          </a:r>
          <a:endParaRPr lang="en-US"/>
        </a:p>
      </dgm:t>
    </dgm:pt>
    <dgm:pt modelId="{8EB55F16-185A-43AE-8441-275EAEDD75A7}" type="parTrans" cxnId="{09F07156-A9E9-4D9D-B2B3-FB034D136A16}">
      <dgm:prSet/>
      <dgm:spPr/>
      <dgm:t>
        <a:bodyPr/>
        <a:lstStyle/>
        <a:p>
          <a:endParaRPr lang="en-US"/>
        </a:p>
      </dgm:t>
    </dgm:pt>
    <dgm:pt modelId="{7BA47223-6C58-430D-9334-DC0D2738F338}" type="sibTrans" cxnId="{09F07156-A9E9-4D9D-B2B3-FB034D136A16}">
      <dgm:prSet/>
      <dgm:spPr/>
      <dgm:t>
        <a:bodyPr/>
        <a:lstStyle/>
        <a:p>
          <a:endParaRPr lang="en-US"/>
        </a:p>
      </dgm:t>
    </dgm:pt>
    <dgm:pt modelId="{B0BB5834-9EC4-964C-8BE3-0916DAF668E7}" type="pres">
      <dgm:prSet presAssocID="{01A2D2AE-791D-44A4-92E3-BB044FFE45FD}" presName="Name0" presStyleCnt="0">
        <dgm:presLayoutVars>
          <dgm:dir/>
          <dgm:animLvl val="lvl"/>
          <dgm:resizeHandles val="exact"/>
        </dgm:presLayoutVars>
      </dgm:prSet>
      <dgm:spPr/>
    </dgm:pt>
    <dgm:pt modelId="{D6C83910-753F-1644-B0B2-F2DC06F6BB64}" type="pres">
      <dgm:prSet presAssocID="{B4AF85C2-783A-4EFB-9214-3ED6E4632EE0}" presName="composite" presStyleCnt="0"/>
      <dgm:spPr/>
    </dgm:pt>
    <dgm:pt modelId="{136D6622-A9B8-EE47-9702-E1655E207949}" type="pres">
      <dgm:prSet presAssocID="{B4AF85C2-783A-4EFB-9214-3ED6E4632E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542B14B-F17B-A049-8333-7D7736B4A92D}" type="pres">
      <dgm:prSet presAssocID="{B4AF85C2-783A-4EFB-9214-3ED6E4632EE0}" presName="desTx" presStyleLbl="alignAccFollowNode1" presStyleIdx="0" presStyleCnt="3">
        <dgm:presLayoutVars>
          <dgm:bulletEnabled val="1"/>
        </dgm:presLayoutVars>
      </dgm:prSet>
      <dgm:spPr/>
    </dgm:pt>
    <dgm:pt modelId="{6CD18EC9-E496-F64F-BF4A-A025A1AE66CA}" type="pres">
      <dgm:prSet presAssocID="{BB17C277-EFB0-46EE-BBB5-68961FEAFCBB}" presName="space" presStyleCnt="0"/>
      <dgm:spPr/>
    </dgm:pt>
    <dgm:pt modelId="{994AFBC6-0A83-8840-A6C0-E9530D535346}" type="pres">
      <dgm:prSet presAssocID="{EDE44EE0-272B-4F98-8D0C-499FC7DA6DCB}" presName="composite" presStyleCnt="0"/>
      <dgm:spPr/>
    </dgm:pt>
    <dgm:pt modelId="{9FF2CDCA-B806-AF4D-9F90-46BB7A2C8537}" type="pres">
      <dgm:prSet presAssocID="{EDE44EE0-272B-4F98-8D0C-499FC7DA6D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A7B3E9E-9665-1C44-B639-85288F529A9F}" type="pres">
      <dgm:prSet presAssocID="{EDE44EE0-272B-4F98-8D0C-499FC7DA6DCB}" presName="desTx" presStyleLbl="alignAccFollowNode1" presStyleIdx="1" presStyleCnt="3">
        <dgm:presLayoutVars>
          <dgm:bulletEnabled val="1"/>
        </dgm:presLayoutVars>
      </dgm:prSet>
      <dgm:spPr/>
    </dgm:pt>
    <dgm:pt modelId="{C038FD06-CCAC-7A43-9EA6-1546B153C59C}" type="pres">
      <dgm:prSet presAssocID="{C483D785-D069-47B0-962E-F913043C5C17}" presName="space" presStyleCnt="0"/>
      <dgm:spPr/>
    </dgm:pt>
    <dgm:pt modelId="{513E1F67-2552-B044-A3AB-84742BFAA856}" type="pres">
      <dgm:prSet presAssocID="{4551F2C1-3F7E-44EB-A5AE-E66E5D6AA540}" presName="composite" presStyleCnt="0"/>
      <dgm:spPr/>
    </dgm:pt>
    <dgm:pt modelId="{E4B0329B-705F-C443-A075-7286FDCB70DE}" type="pres">
      <dgm:prSet presAssocID="{4551F2C1-3F7E-44EB-A5AE-E66E5D6AA54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1277648-2A2F-B34C-BC4C-DC3F66AA65DA}" type="pres">
      <dgm:prSet presAssocID="{4551F2C1-3F7E-44EB-A5AE-E66E5D6AA54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ADDE32B-B29A-4672-AEB5-64C5C1FDBD45}" srcId="{01A2D2AE-791D-44A4-92E3-BB044FFE45FD}" destId="{4551F2C1-3F7E-44EB-A5AE-E66E5D6AA540}" srcOrd="2" destOrd="0" parTransId="{87FBE246-B186-48F4-94A5-B18DF3899112}" sibTransId="{773C1EF1-AFFB-482E-A066-EA5E6764E4A0}"/>
    <dgm:cxn modelId="{0BB57039-E737-4B84-8FC8-7914842B256C}" srcId="{4551F2C1-3F7E-44EB-A5AE-E66E5D6AA540}" destId="{CA9470F6-28A6-4BA5-8D54-59AD86972100}" srcOrd="0" destOrd="0" parTransId="{6DD14436-694F-4A0A-A0F1-FB3DDAEBD9BA}" sibTransId="{DC9CBDB6-C474-46A9-B89B-17AE2FD770E8}"/>
    <dgm:cxn modelId="{FEE9FB3B-F25B-4840-92D3-8D880C11E744}" type="presOf" srcId="{2BA2658B-2FEF-428C-A698-483EE89A4E83}" destId="{1542B14B-F17B-A049-8333-7D7736B4A92D}" srcOrd="0" destOrd="0" presId="urn:microsoft.com/office/officeart/2005/8/layout/hList1"/>
    <dgm:cxn modelId="{071EBE42-58B0-9F44-88C9-7998E2B48D84}" type="presOf" srcId="{CA9470F6-28A6-4BA5-8D54-59AD86972100}" destId="{A1277648-2A2F-B34C-BC4C-DC3F66AA65DA}" srcOrd="0" destOrd="0" presId="urn:microsoft.com/office/officeart/2005/8/layout/hList1"/>
    <dgm:cxn modelId="{C72A7243-C4FD-F643-8755-34748C061E7E}" type="presOf" srcId="{0BAE491B-0F00-444B-927B-74F6A254CA51}" destId="{A1277648-2A2F-B34C-BC4C-DC3F66AA65DA}" srcOrd="0" destOrd="1" presId="urn:microsoft.com/office/officeart/2005/8/layout/hList1"/>
    <dgm:cxn modelId="{03B1EB4A-FEFF-41A4-8032-B9F23B98F0BD}" srcId="{01A2D2AE-791D-44A4-92E3-BB044FFE45FD}" destId="{B4AF85C2-783A-4EFB-9214-3ED6E4632EE0}" srcOrd="0" destOrd="0" parTransId="{8723AACE-BB24-41C6-94F4-7324986D5D34}" sibTransId="{BB17C277-EFB0-46EE-BBB5-68961FEAFCBB}"/>
    <dgm:cxn modelId="{A179CE53-B591-4AB9-9017-725CE19E049D}" srcId="{B4AF85C2-783A-4EFB-9214-3ED6E4632EE0}" destId="{0359E3F1-D098-4576-8554-075FAEA522C4}" srcOrd="1" destOrd="0" parTransId="{0D9FCAF7-1438-4605-B113-8CC27D74C658}" sibTransId="{8280DA30-7762-4B02-8A50-653EED08ECE1}"/>
    <dgm:cxn modelId="{6F760955-E93C-F640-BA08-4B359F995684}" type="presOf" srcId="{01A2D2AE-791D-44A4-92E3-BB044FFE45FD}" destId="{B0BB5834-9EC4-964C-8BE3-0916DAF668E7}" srcOrd="0" destOrd="0" presId="urn:microsoft.com/office/officeart/2005/8/layout/hList1"/>
    <dgm:cxn modelId="{09F07156-A9E9-4D9D-B2B3-FB034D136A16}" srcId="{4551F2C1-3F7E-44EB-A5AE-E66E5D6AA540}" destId="{0BAE491B-0F00-444B-927B-74F6A254CA51}" srcOrd="1" destOrd="0" parTransId="{8EB55F16-185A-43AE-8441-275EAEDD75A7}" sibTransId="{7BA47223-6C58-430D-9334-DC0D2738F338}"/>
    <dgm:cxn modelId="{A0912565-2E07-1141-924F-BBDEB1A8F8A1}" type="presOf" srcId="{0359E3F1-D098-4576-8554-075FAEA522C4}" destId="{1542B14B-F17B-A049-8333-7D7736B4A92D}" srcOrd="0" destOrd="1" presId="urn:microsoft.com/office/officeart/2005/8/layout/hList1"/>
    <dgm:cxn modelId="{D139A26C-428B-4D6D-9095-48DCB994305D}" srcId="{01A2D2AE-791D-44A4-92E3-BB044FFE45FD}" destId="{EDE44EE0-272B-4F98-8D0C-499FC7DA6DCB}" srcOrd="1" destOrd="0" parTransId="{D0DA5027-DC46-4508-AEF2-CABEFBCB9310}" sibTransId="{C483D785-D069-47B0-962E-F913043C5C17}"/>
    <dgm:cxn modelId="{D65E9D7F-7E03-4CEA-ABC9-E048CF289A50}" srcId="{B4AF85C2-783A-4EFB-9214-3ED6E4632EE0}" destId="{2BA2658B-2FEF-428C-A698-483EE89A4E83}" srcOrd="0" destOrd="0" parTransId="{73B4186D-8CBD-4985-B8A6-EF46188DB9A5}" sibTransId="{E3F75E2A-8A0A-47A1-8F15-97E68F27E90A}"/>
    <dgm:cxn modelId="{AD727390-60D4-4379-B8C1-97ED78980E0A}" srcId="{EDE44EE0-272B-4F98-8D0C-499FC7DA6DCB}" destId="{8D099FB3-73CB-4909-84B2-72DBD21E8686}" srcOrd="1" destOrd="0" parTransId="{627CEA87-5FBB-42D1-9C0C-272BEE6390F2}" sibTransId="{BF7F2D5E-60F8-4BCB-A24E-1550E2C690F2}"/>
    <dgm:cxn modelId="{F63D789D-20C5-164E-84C9-DDAE8D95CC03}" type="presOf" srcId="{B4AF85C2-783A-4EFB-9214-3ED6E4632EE0}" destId="{136D6622-A9B8-EE47-9702-E1655E207949}" srcOrd="0" destOrd="0" presId="urn:microsoft.com/office/officeart/2005/8/layout/hList1"/>
    <dgm:cxn modelId="{020A08AE-4F87-F442-BD9D-3B89E9802327}" type="presOf" srcId="{4551F2C1-3F7E-44EB-A5AE-E66E5D6AA540}" destId="{E4B0329B-705F-C443-A075-7286FDCB70DE}" srcOrd="0" destOrd="0" presId="urn:microsoft.com/office/officeart/2005/8/layout/hList1"/>
    <dgm:cxn modelId="{DD1E5FB3-8BCC-CE42-8561-177FBA03EACE}" type="presOf" srcId="{0CFCD646-B469-455C-A179-3172071BDC17}" destId="{DA7B3E9E-9665-1C44-B639-85288F529A9F}" srcOrd="0" destOrd="0" presId="urn:microsoft.com/office/officeart/2005/8/layout/hList1"/>
    <dgm:cxn modelId="{C6F764C1-EA04-2B42-A3A4-B465714A83D4}" type="presOf" srcId="{8D099FB3-73CB-4909-84B2-72DBD21E8686}" destId="{DA7B3E9E-9665-1C44-B639-85288F529A9F}" srcOrd="0" destOrd="1" presId="urn:microsoft.com/office/officeart/2005/8/layout/hList1"/>
    <dgm:cxn modelId="{EDB3DACA-49A1-7643-AD76-A713394527C9}" type="presOf" srcId="{EDE44EE0-272B-4F98-8D0C-499FC7DA6DCB}" destId="{9FF2CDCA-B806-AF4D-9F90-46BB7A2C8537}" srcOrd="0" destOrd="0" presId="urn:microsoft.com/office/officeart/2005/8/layout/hList1"/>
    <dgm:cxn modelId="{FDB9BEF5-9464-4727-B0F3-B2CA72EB0336}" srcId="{EDE44EE0-272B-4F98-8D0C-499FC7DA6DCB}" destId="{0CFCD646-B469-455C-A179-3172071BDC17}" srcOrd="0" destOrd="0" parTransId="{A5E6B0BD-B502-4FB9-8C22-E9D071CC4603}" sibTransId="{C3C00EC5-62F8-4040-8C40-ED99477FA96D}"/>
    <dgm:cxn modelId="{BBB5F654-988D-1F49-83FE-3C37D159AD02}" type="presParOf" srcId="{B0BB5834-9EC4-964C-8BE3-0916DAF668E7}" destId="{D6C83910-753F-1644-B0B2-F2DC06F6BB64}" srcOrd="0" destOrd="0" presId="urn:microsoft.com/office/officeart/2005/8/layout/hList1"/>
    <dgm:cxn modelId="{FF5DACE6-ED41-AF41-91ED-7DEED64EC5A2}" type="presParOf" srcId="{D6C83910-753F-1644-B0B2-F2DC06F6BB64}" destId="{136D6622-A9B8-EE47-9702-E1655E207949}" srcOrd="0" destOrd="0" presId="urn:microsoft.com/office/officeart/2005/8/layout/hList1"/>
    <dgm:cxn modelId="{8AA71C5A-ACDA-B34B-A44A-593BF238EC77}" type="presParOf" srcId="{D6C83910-753F-1644-B0B2-F2DC06F6BB64}" destId="{1542B14B-F17B-A049-8333-7D7736B4A92D}" srcOrd="1" destOrd="0" presId="urn:microsoft.com/office/officeart/2005/8/layout/hList1"/>
    <dgm:cxn modelId="{DAF4F1F5-4545-3148-B29F-8103C5D99B67}" type="presParOf" srcId="{B0BB5834-9EC4-964C-8BE3-0916DAF668E7}" destId="{6CD18EC9-E496-F64F-BF4A-A025A1AE66CA}" srcOrd="1" destOrd="0" presId="urn:microsoft.com/office/officeart/2005/8/layout/hList1"/>
    <dgm:cxn modelId="{A0D4914A-02DD-2B40-9404-5F644B412D3A}" type="presParOf" srcId="{B0BB5834-9EC4-964C-8BE3-0916DAF668E7}" destId="{994AFBC6-0A83-8840-A6C0-E9530D535346}" srcOrd="2" destOrd="0" presId="urn:microsoft.com/office/officeart/2005/8/layout/hList1"/>
    <dgm:cxn modelId="{15129A68-4DD5-2441-B7B6-21EC233F1CFC}" type="presParOf" srcId="{994AFBC6-0A83-8840-A6C0-E9530D535346}" destId="{9FF2CDCA-B806-AF4D-9F90-46BB7A2C8537}" srcOrd="0" destOrd="0" presId="urn:microsoft.com/office/officeart/2005/8/layout/hList1"/>
    <dgm:cxn modelId="{300D21EB-BA0E-F147-9365-85C8BC7C6FC9}" type="presParOf" srcId="{994AFBC6-0A83-8840-A6C0-E9530D535346}" destId="{DA7B3E9E-9665-1C44-B639-85288F529A9F}" srcOrd="1" destOrd="0" presId="urn:microsoft.com/office/officeart/2005/8/layout/hList1"/>
    <dgm:cxn modelId="{49BA8F4B-3F63-8E44-BC5A-6DFBDFCCF647}" type="presParOf" srcId="{B0BB5834-9EC4-964C-8BE3-0916DAF668E7}" destId="{C038FD06-CCAC-7A43-9EA6-1546B153C59C}" srcOrd="3" destOrd="0" presId="urn:microsoft.com/office/officeart/2005/8/layout/hList1"/>
    <dgm:cxn modelId="{47A961DB-D6EE-1841-A43C-060057E38A4E}" type="presParOf" srcId="{B0BB5834-9EC4-964C-8BE3-0916DAF668E7}" destId="{513E1F67-2552-B044-A3AB-84742BFAA856}" srcOrd="4" destOrd="0" presId="urn:microsoft.com/office/officeart/2005/8/layout/hList1"/>
    <dgm:cxn modelId="{C335B2D9-BE52-DC4C-85EB-52BD87C8871D}" type="presParOf" srcId="{513E1F67-2552-B044-A3AB-84742BFAA856}" destId="{E4B0329B-705F-C443-A075-7286FDCB70DE}" srcOrd="0" destOrd="0" presId="urn:microsoft.com/office/officeart/2005/8/layout/hList1"/>
    <dgm:cxn modelId="{3F040524-002F-FD4A-B3C7-8ABDEAFF854D}" type="presParOf" srcId="{513E1F67-2552-B044-A3AB-84742BFAA856}" destId="{A1277648-2A2F-B34C-BC4C-DC3F66AA65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90A93-164B-4C40-99CF-105E0C57F7FD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1AF3C-AB6F-4A45-8C75-0094C46AB91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2A49D-84E2-4536-BE79-F59CF836A367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Software testing has a crucial role in software engineering as it is essential for ensuring the quality, performance, security, and reliability of software systems. </a:t>
          </a:r>
          <a:endParaRPr lang="en-US" sz="1500" kern="1200"/>
        </a:p>
      </dsp:txBody>
      <dsp:txXfrm>
        <a:off x="1435590" y="531"/>
        <a:ext cx="3957770" cy="1242935"/>
      </dsp:txXfrm>
    </dsp:sp>
    <dsp:sp modelId="{1E14044A-C6CC-461C-8426-70B1FFBB6A30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8B100-8FFD-4D4C-8979-65947D0D41B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F6C16-E152-4806-8EDC-EAC89FD753B3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By conducting testing, developers can identify and rectify any bugs, or defects in the software. </a:t>
          </a:r>
          <a:endParaRPr lang="en-US" sz="1500" kern="1200"/>
        </a:p>
      </dsp:txBody>
      <dsp:txXfrm>
        <a:off x="1435590" y="1554201"/>
        <a:ext cx="3957770" cy="1242935"/>
      </dsp:txXfrm>
    </dsp:sp>
    <dsp:sp modelId="{61A9416A-F743-4F92-9535-694EA003D0F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1773A-0CDD-40A5-8115-01F2F321FC9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D04D9-091F-4D4C-9A2B-2E6F34963CF4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It improves overall functionality and makes sure that the software satisfies customer needs and expectations.</a:t>
          </a:r>
          <a:endParaRPr lang="en-US" sz="1500" kern="1200"/>
        </a:p>
      </dsp:txBody>
      <dsp:txXfrm>
        <a:off x="1435590" y="3107870"/>
        <a:ext cx="3957770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8B865-F3D3-1849-B275-D5EFD4BD0D91}">
      <dsp:nvSpPr>
        <dsp:cNvPr id="0" name=""/>
        <dsp:cNvSpPr/>
      </dsp:nvSpPr>
      <dsp:spPr>
        <a:xfrm>
          <a:off x="2808" y="600895"/>
          <a:ext cx="1227802" cy="736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Planning</a:t>
          </a:r>
        </a:p>
      </dsp:txBody>
      <dsp:txXfrm>
        <a:off x="24385" y="622472"/>
        <a:ext cx="1184648" cy="693527"/>
      </dsp:txXfrm>
    </dsp:sp>
    <dsp:sp modelId="{2E9D03AC-E545-454B-9362-F24FF9DD5F0A}">
      <dsp:nvSpPr>
        <dsp:cNvPr id="0" name=""/>
        <dsp:cNvSpPr/>
      </dsp:nvSpPr>
      <dsp:spPr>
        <a:xfrm>
          <a:off x="1353391" y="816988"/>
          <a:ext cx="260294" cy="30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353391" y="877887"/>
        <a:ext cx="182206" cy="182697"/>
      </dsp:txXfrm>
    </dsp:sp>
    <dsp:sp modelId="{33026ED9-7F55-0E47-BBB7-D16B628068EB}">
      <dsp:nvSpPr>
        <dsp:cNvPr id="0" name=""/>
        <dsp:cNvSpPr/>
      </dsp:nvSpPr>
      <dsp:spPr>
        <a:xfrm>
          <a:off x="1721732" y="600895"/>
          <a:ext cx="1227802" cy="736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Preparing</a:t>
          </a:r>
        </a:p>
      </dsp:txBody>
      <dsp:txXfrm>
        <a:off x="1743309" y="622472"/>
        <a:ext cx="1184648" cy="693527"/>
      </dsp:txXfrm>
    </dsp:sp>
    <dsp:sp modelId="{C8F52A01-87D6-5B45-A1CD-0656B0721E6D}">
      <dsp:nvSpPr>
        <dsp:cNvPr id="0" name=""/>
        <dsp:cNvSpPr/>
      </dsp:nvSpPr>
      <dsp:spPr>
        <a:xfrm>
          <a:off x="3072315" y="816988"/>
          <a:ext cx="260294" cy="30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3072315" y="877887"/>
        <a:ext cx="182206" cy="182697"/>
      </dsp:txXfrm>
    </dsp:sp>
    <dsp:sp modelId="{0FA15DB7-2186-CD40-921A-535819E6D6D0}">
      <dsp:nvSpPr>
        <dsp:cNvPr id="0" name=""/>
        <dsp:cNvSpPr/>
      </dsp:nvSpPr>
      <dsp:spPr>
        <a:xfrm>
          <a:off x="3440656" y="600895"/>
          <a:ext cx="1227802" cy="736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Performing</a:t>
          </a:r>
        </a:p>
      </dsp:txBody>
      <dsp:txXfrm>
        <a:off x="3462233" y="622472"/>
        <a:ext cx="1184648" cy="693527"/>
      </dsp:txXfrm>
    </dsp:sp>
    <dsp:sp modelId="{21B67857-4E63-0448-954D-C6C14554035E}">
      <dsp:nvSpPr>
        <dsp:cNvPr id="0" name=""/>
        <dsp:cNvSpPr/>
      </dsp:nvSpPr>
      <dsp:spPr>
        <a:xfrm>
          <a:off x="4791239" y="816988"/>
          <a:ext cx="260294" cy="30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791239" y="877887"/>
        <a:ext cx="182206" cy="182697"/>
      </dsp:txXfrm>
    </dsp:sp>
    <dsp:sp modelId="{35EA8B4E-69A3-CE43-913D-01A51FB2A32F}">
      <dsp:nvSpPr>
        <dsp:cNvPr id="0" name=""/>
        <dsp:cNvSpPr/>
      </dsp:nvSpPr>
      <dsp:spPr>
        <a:xfrm>
          <a:off x="5159579" y="600895"/>
          <a:ext cx="1227802" cy="736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Perfecting</a:t>
          </a:r>
        </a:p>
      </dsp:txBody>
      <dsp:txXfrm>
        <a:off x="5181156" y="622472"/>
        <a:ext cx="1184648" cy="693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D6622-A9B8-EE47-9702-E1655E207949}">
      <dsp:nvSpPr>
        <dsp:cNvPr id="0" name=""/>
        <dsp:cNvSpPr/>
      </dsp:nvSpPr>
      <dsp:spPr>
        <a:xfrm>
          <a:off x="3286" y="66160"/>
          <a:ext cx="3203971" cy="6614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sng" kern="1200"/>
            <a:t>Challenges Related to Technology and Complexity</a:t>
          </a:r>
          <a:endParaRPr lang="en-US" sz="1800" kern="1200"/>
        </a:p>
      </dsp:txBody>
      <dsp:txXfrm>
        <a:off x="3286" y="66160"/>
        <a:ext cx="3203971" cy="661497"/>
      </dsp:txXfrm>
    </dsp:sp>
    <dsp:sp modelId="{1542B14B-F17B-A049-8333-7D7736B4A92D}">
      <dsp:nvSpPr>
        <dsp:cNvPr id="0" name=""/>
        <dsp:cNvSpPr/>
      </dsp:nvSpPr>
      <dsp:spPr>
        <a:xfrm>
          <a:off x="3286" y="727657"/>
          <a:ext cx="3203971" cy="35575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/>
            <a:t>Rapid Pace of Development:</a:t>
          </a:r>
          <a:r>
            <a:rPr lang="en-IN" sz="1800" kern="1200"/>
            <a:t> Shorter development cycles and frequent updates make it difficult to keep testing aligned with the product.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/>
            <a:t>Increasing Software Complexity:</a:t>
          </a:r>
          <a:r>
            <a:rPr lang="en-IN" sz="1800" kern="1200"/>
            <a:t> Modern applications are often complex, distributed systems that require sophisticated testing strategies.</a:t>
          </a:r>
          <a:endParaRPr lang="en-US" sz="1800" kern="1200"/>
        </a:p>
      </dsp:txBody>
      <dsp:txXfrm>
        <a:off x="3286" y="727657"/>
        <a:ext cx="3203971" cy="3557519"/>
      </dsp:txXfrm>
    </dsp:sp>
    <dsp:sp modelId="{9FF2CDCA-B806-AF4D-9F90-46BB7A2C8537}">
      <dsp:nvSpPr>
        <dsp:cNvPr id="0" name=""/>
        <dsp:cNvSpPr/>
      </dsp:nvSpPr>
      <dsp:spPr>
        <a:xfrm>
          <a:off x="3655814" y="66160"/>
          <a:ext cx="3203971" cy="661497"/>
        </a:xfrm>
        <a:prstGeom prst="rec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sng" kern="1200"/>
            <a:t>Challenges Related to Resources and Processes</a:t>
          </a:r>
          <a:endParaRPr lang="en-US" sz="1800" kern="1200"/>
        </a:p>
      </dsp:txBody>
      <dsp:txXfrm>
        <a:off x="3655814" y="66160"/>
        <a:ext cx="3203971" cy="661497"/>
      </dsp:txXfrm>
    </dsp:sp>
    <dsp:sp modelId="{DA7B3E9E-9665-1C44-B639-85288F529A9F}">
      <dsp:nvSpPr>
        <dsp:cNvPr id="0" name=""/>
        <dsp:cNvSpPr/>
      </dsp:nvSpPr>
      <dsp:spPr>
        <a:xfrm>
          <a:off x="3655814" y="727657"/>
          <a:ext cx="3203971" cy="3557519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/>
            <a:t>Test Data Management:</a:t>
          </a:r>
          <a:r>
            <a:rPr lang="en-IN" sz="1800" kern="1200"/>
            <a:t> Creating, maintaining, and securing high-quality test data is a persistent challenge.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/>
            <a:t>Resource Constraints:</a:t>
          </a:r>
          <a:r>
            <a:rPr lang="en-IN" sz="1800" kern="1200"/>
            <a:t> Limited budget, personnel, and time often hinder comprehensive testing.</a:t>
          </a:r>
          <a:endParaRPr lang="en-US" sz="1800" kern="1200"/>
        </a:p>
      </dsp:txBody>
      <dsp:txXfrm>
        <a:off x="3655814" y="727657"/>
        <a:ext cx="3203971" cy="3557519"/>
      </dsp:txXfrm>
    </dsp:sp>
    <dsp:sp modelId="{E4B0329B-705F-C443-A075-7286FDCB70DE}">
      <dsp:nvSpPr>
        <dsp:cNvPr id="0" name=""/>
        <dsp:cNvSpPr/>
      </dsp:nvSpPr>
      <dsp:spPr>
        <a:xfrm>
          <a:off x="7308342" y="66160"/>
          <a:ext cx="3203971" cy="661497"/>
        </a:xfrm>
        <a:prstGeom prst="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sng" kern="1200"/>
            <a:t>Challenges Related to Quality and User Experience</a:t>
          </a:r>
          <a:endParaRPr lang="en-US" sz="1800" kern="1200"/>
        </a:p>
      </dsp:txBody>
      <dsp:txXfrm>
        <a:off x="7308342" y="66160"/>
        <a:ext cx="3203971" cy="661497"/>
      </dsp:txXfrm>
    </dsp:sp>
    <dsp:sp modelId="{A1277648-2A2F-B34C-BC4C-DC3F66AA65DA}">
      <dsp:nvSpPr>
        <dsp:cNvPr id="0" name=""/>
        <dsp:cNvSpPr/>
      </dsp:nvSpPr>
      <dsp:spPr>
        <a:xfrm>
          <a:off x="7308342" y="727657"/>
          <a:ext cx="3203971" cy="3557519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/>
            <a:t>Security Testing:</a:t>
          </a:r>
          <a:r>
            <a:rPr lang="en-IN" sz="1800" kern="1200"/>
            <a:t> Identifying and mitigating vulnerabilities in complex software systems is crucial but challenging.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/>
            <a:t>Performance Testing:</a:t>
          </a:r>
          <a:r>
            <a:rPr lang="en-IN" sz="1800" kern="1200"/>
            <a:t> Ensuring optimal performance under various load conditions is essential but resource-intensive.</a:t>
          </a:r>
          <a:endParaRPr lang="en-US" sz="1800" kern="1200"/>
        </a:p>
      </dsp:txBody>
      <dsp:txXfrm>
        <a:off x="7308342" y="727657"/>
        <a:ext cx="3203971" cy="355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EABBB-667E-F241-8CAB-584697B3EEA5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C7180-4D70-D34F-8CFE-AEEDF07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C7180-4D70-D34F-8CFE-AEEDF07A86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0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9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7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9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4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49467-BB8F-D349-8A7E-9450C8B01C39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DBFF9-2D8C-F44E-B205-ECAA64A6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7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05EF8-4DCA-AA7C-33A2-9325C21B0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IN" sz="6600" dirty="0">
                <a:solidFill>
                  <a:srgbClr val="FFFFFF"/>
                </a:solidFill>
              </a:rPr>
              <a:t>Integrating AI into Software Testing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8E7F4-B461-FAA2-02CC-4604CFBFC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 Ankush Verma</a:t>
            </a:r>
          </a:p>
          <a:p>
            <a:pPr algn="l"/>
            <a:r>
              <a:rPr lang="en-IN">
                <a:solidFill>
                  <a:srgbClr val="FFFFFF"/>
                </a:solidFill>
              </a:rPr>
              <a:t>Developer Intern, </a:t>
            </a:r>
          </a:p>
          <a:p>
            <a:pPr algn="l"/>
            <a:r>
              <a:rPr lang="en-IN">
                <a:solidFill>
                  <a:srgbClr val="FFFFFF"/>
                </a:solidFill>
              </a:rPr>
              <a:t>ApMoSys Technologies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pMoSys Technologies | IT Service Provider">
            <a:extLst>
              <a:ext uri="{FF2B5EF4-FFF2-40B4-BE49-F238E27FC236}">
                <a16:creationId xmlns:a16="http://schemas.microsoft.com/office/drawing/2014/main" id="{EFD53110-9D4D-77EB-E785-4F4580B46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6" y="2686961"/>
            <a:ext cx="4354495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5A3AD4-BA2D-06E1-2F40-1A77A115B6C2}"/>
              </a:ext>
            </a:extLst>
          </p:cNvPr>
          <p:cNvSpPr txBox="1"/>
          <p:nvPr/>
        </p:nvSpPr>
        <p:spPr>
          <a:xfrm>
            <a:off x="6384497" y="6198656"/>
            <a:ext cx="580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“Quality will never go out of fashion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8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6B1BF-E9C5-048F-A0BB-0C8BC137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66" y="365125"/>
            <a:ext cx="5707796" cy="93097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Introduction</a:t>
            </a:r>
            <a:br>
              <a:rPr lang="en-US" sz="2100" b="1" dirty="0"/>
            </a:br>
            <a:br>
              <a:rPr lang="en-US" sz="2100" b="1" dirty="0"/>
            </a:br>
            <a:endParaRPr lang="en-US" sz="2100" b="1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7" name="Content Placeholder 6">
            <a:extLst>
              <a:ext uri="{FF2B5EF4-FFF2-40B4-BE49-F238E27FC236}">
                <a16:creationId xmlns:a16="http://schemas.microsoft.com/office/drawing/2014/main" id="{66EF7FA5-5869-8759-A3E0-3D2B0BF248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7450" y="931341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Atom">
            <a:extLst>
              <a:ext uri="{FF2B5EF4-FFF2-40B4-BE49-F238E27FC236}">
                <a16:creationId xmlns:a16="http://schemas.microsoft.com/office/drawing/2014/main" id="{9EF6C2FD-D706-7D0A-88B8-A663900B1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D22DAF6-6D5F-5A1D-CB9F-36B288933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250360"/>
              </p:ext>
            </p:extLst>
          </p:nvPr>
        </p:nvGraphicFramePr>
        <p:xfrm>
          <a:off x="263685" y="4705680"/>
          <a:ext cx="6390191" cy="193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43054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3112F2C-6F10-E587-07C6-874DE238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8BE99-E5D9-CA97-59DA-F59859DB5F8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Current Challenges In Software Testing </a:t>
            </a:r>
          </a:p>
        </p:txBody>
      </p:sp>
      <p:graphicFrame>
        <p:nvGraphicFramePr>
          <p:cNvPr id="12" name="TextBox 7">
            <a:extLst>
              <a:ext uri="{FF2B5EF4-FFF2-40B4-BE49-F238E27FC236}">
                <a16:creationId xmlns:a16="http://schemas.microsoft.com/office/drawing/2014/main" id="{97942847-BDE2-8DBC-D03C-4F7C941E5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420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905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057FB2-2165-AE50-CFDB-E33541098FE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How AI Addresses Challenges: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FAA3A-B93B-8777-A17B-6A3E6B45AFA8}"/>
              </a:ext>
            </a:extLst>
          </p:cNvPr>
          <p:cNvSpPr txBox="1"/>
          <p:nvPr/>
        </p:nvSpPr>
        <p:spPr>
          <a:xfrm>
            <a:off x="0" y="755904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 Traditional test automation approaches are time-consuming and complex to implement. Apart from that, keeping pace with agile development is also a challenge as it requires rapid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IN" b="1" dirty="0">
                <a:solidFill>
                  <a:srgbClr val="000000"/>
                </a:solidFill>
                <a:effectLst/>
                <a:latin typeface="Helvetica" pitchFamily="2" charset="0"/>
              </a:rPr>
              <a:t>Q1: Does manual testing have drawbacks?</a:t>
            </a:r>
          </a:p>
          <a:p>
            <a:endParaRPr lang="en-IN" b="1" dirty="0">
              <a:solidFill>
                <a:srgbClr val="000000"/>
              </a:solidFill>
              <a:latin typeface="Helvetica" pitchFamily="2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Manual testing has several drawbacks. 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Some of the draw backs of manual testing are it is time-consuming, it does not  cover all possible scenarios and use cases, it is costly, it susceptible to human errors and it cannot reproduce test</a:t>
            </a: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cases accurately.</a:t>
            </a:r>
          </a:p>
          <a:p>
            <a:pPr marL="342900" indent="-342900">
              <a:buFont typeface="+mj-lt"/>
              <a:buAutoNum type="arabicParenR"/>
            </a:pPr>
            <a:endParaRPr lang="en-IN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Helvetica" pitchFamily="2" charset="0"/>
              </a:rPr>
              <a:t>Solution: 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ML techniques can help to overcome</a:t>
            </a: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the mentioned drawbacks of manual testing.</a:t>
            </a:r>
          </a:p>
          <a:p>
            <a:endParaRPr lang="en-IN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IN" b="1" dirty="0">
                <a:solidFill>
                  <a:srgbClr val="000000"/>
                </a:solidFill>
                <a:effectLst/>
                <a:latin typeface="Helvetica" pitchFamily="2" charset="0"/>
              </a:rPr>
              <a:t>Q3: What software testing tasks can be automated by AI ?</a:t>
            </a:r>
          </a:p>
          <a:p>
            <a:endParaRPr lang="en-IN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T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est results analysis.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T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est case prioritization</a:t>
            </a: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D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efect prediction, 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T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est execution, 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T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est case evaluation,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6)  Test case refinement, 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7)  Testing cost estimation, Test oracle construction, identification of metamorphic relations, and test case generation.</a:t>
            </a:r>
          </a:p>
          <a:p>
            <a:endParaRPr lang="en-IN" b="1" dirty="0">
              <a:solidFill>
                <a:srgbClr val="000000"/>
              </a:solidFill>
              <a:latin typeface="Helvetica" pitchFamily="2" charset="0"/>
            </a:endParaRPr>
          </a:p>
          <a:p>
            <a:pPr marL="342900" indent="-342900">
              <a:buFont typeface="+mj-lt"/>
              <a:buAutoNum type="arabicParenR"/>
            </a:pPr>
            <a:endParaRPr lang="en-IN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IN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1993D877-0213-2ACC-6290-8B544A07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0" y="3795713"/>
            <a:ext cx="4140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4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5DB2D-939B-77A4-6B90-A7874EB0E322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effectLst/>
              </a:rPr>
              <a:t>Q4: What techniques do researchers use to assess AI techniques when used in software testing?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Researchers consider different performance matrices to assess ML algorithms when used in software testing. </a:t>
            </a: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       </a:t>
            </a:r>
            <a:r>
              <a:rPr lang="en-US" sz="1000" dirty="0">
                <a:effectLst/>
              </a:rPr>
              <a:t>The performance matrices are cross-validation, accuracy, precision, recall, receiver operating characteristic (ROC) curve, area under the curve (AUC), and f1 score 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There are different software testing activities such as defect</a:t>
            </a:r>
            <a:r>
              <a:rPr lang="en-US" sz="1000" dirty="0"/>
              <a:t> </a:t>
            </a:r>
            <a:r>
              <a:rPr lang="en-US" sz="1000" dirty="0">
                <a:effectLst/>
              </a:rPr>
              <a:t>prediction, test case generation, test case prioritization, te</a:t>
            </a:r>
            <a:r>
              <a:rPr lang="en-US" sz="1000" dirty="0"/>
              <a:t>st </a:t>
            </a:r>
            <a:r>
              <a:rPr lang="en-US" sz="1000" dirty="0">
                <a:effectLst/>
              </a:rPr>
              <a:t>optimization, API testing, </a:t>
            </a:r>
            <a:r>
              <a:rPr lang="en-US" sz="1000" dirty="0" err="1">
                <a:effectLst/>
              </a:rPr>
              <a:t>etc</a:t>
            </a:r>
            <a:r>
              <a:rPr lang="en-US" sz="1000" dirty="0">
                <a:effectLst/>
              </a:rPr>
              <a:t> that can be done using ML.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effectLst/>
              </a:rPr>
              <a:t>Bug Prediction using ML: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Bug prediction can be performed using ML.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ML algorithms analyze software code and predict the likelihood of future bugs in the code.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For</a:t>
            </a:r>
            <a:r>
              <a:rPr lang="en-US" sz="1000" dirty="0"/>
              <a:t> </a:t>
            </a:r>
            <a:r>
              <a:rPr lang="en-US" sz="1000" dirty="0">
                <a:effectLst/>
              </a:rPr>
              <a:t>performing bug prediction, ML models need to be trained</a:t>
            </a:r>
            <a:r>
              <a:rPr lang="en-US" sz="1000" dirty="0"/>
              <a:t> </a:t>
            </a:r>
            <a:r>
              <a:rPr lang="en-US" sz="1000" dirty="0">
                <a:effectLst/>
              </a:rPr>
              <a:t>on historical data from past software projects to identify patterns.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Once the model is trained, then it can predict the likelihood of bugs occurring in new code 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They used supervised ML algorithms to predict software fault based on historical data.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effectLst/>
              </a:rPr>
              <a:t>Test Case Generation using ML: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In software developmen</a:t>
            </a:r>
            <a:r>
              <a:rPr lang="en-US" sz="1000" dirty="0"/>
              <a:t>t </a:t>
            </a:r>
            <a:r>
              <a:rPr lang="en-US" sz="1000" dirty="0">
                <a:effectLst/>
              </a:rPr>
              <a:t>Test case generation from the requirement specification</a:t>
            </a:r>
            <a:r>
              <a:rPr lang="en-US" sz="1000" dirty="0"/>
              <a:t> </a:t>
            </a:r>
            <a:r>
              <a:rPr lang="en-US" sz="1000" dirty="0">
                <a:effectLst/>
              </a:rPr>
              <a:t>document is one of the significant challenges in softwa</a:t>
            </a:r>
            <a:r>
              <a:rPr lang="en-US" sz="1000" dirty="0"/>
              <a:t>re </a:t>
            </a:r>
            <a:r>
              <a:rPr lang="en-US" sz="1000" dirty="0">
                <a:effectLst/>
              </a:rPr>
              <a:t>testing.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Software test cases can be generated using ML.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ML model needs to be trained on a set of data where</a:t>
            </a:r>
            <a:r>
              <a:rPr lang="en-US" sz="1000" dirty="0"/>
              <a:t> </a:t>
            </a:r>
            <a:r>
              <a:rPr lang="en-US" sz="1000" dirty="0">
                <a:effectLst/>
              </a:rPr>
              <a:t>set of software features are considered as input and the</a:t>
            </a:r>
            <a:r>
              <a:rPr lang="en-US" sz="1000" dirty="0"/>
              <a:t> </a:t>
            </a:r>
            <a:r>
              <a:rPr lang="en-US" sz="1000" dirty="0">
                <a:effectLst/>
              </a:rPr>
              <a:t>corresponding test cases as output.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Finally, the model uses training data to generate new test cases 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30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3D1F4-13E2-E878-23A1-40CAED7A63F6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>
                <a:effectLst/>
              </a:rPr>
              <a:t>Test Case Prioritization using ML: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</a:rPr>
              <a:t>Test case prioritization can be performed using ML.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</a:rPr>
              <a:t> ML algorithms determine the</a:t>
            </a:r>
            <a:r>
              <a:rPr lang="en-US" sz="1900"/>
              <a:t> </a:t>
            </a:r>
            <a:r>
              <a:rPr lang="en-US" sz="1900">
                <a:effectLst/>
              </a:rPr>
              <a:t>most critical test cases to execute based on the likelihood of failure and the potential effect on the system.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</a:rPr>
              <a:t>For prioritizing</a:t>
            </a:r>
            <a:r>
              <a:rPr lang="en-US" sz="1900"/>
              <a:t> </a:t>
            </a:r>
            <a:r>
              <a:rPr lang="en-US" sz="1900">
                <a:effectLst/>
              </a:rPr>
              <a:t>test cases, an ML model needs to be trained on a set of labeled data, where a set of software features is considered input and the corresponding priority level of each test case as output.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</a:rPr>
              <a:t>Finally, the model uses this training data to priority</a:t>
            </a:r>
            <a:r>
              <a:rPr lang="en-US" sz="1900"/>
              <a:t> </a:t>
            </a:r>
            <a:r>
              <a:rPr lang="en-US" sz="1900">
                <a:effectLst/>
              </a:rPr>
              <a:t>new test cases based on their predicted priority level 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6" name="Picture 5" descr="A close-up of a document&#10;&#10;Description automatically generated">
            <a:extLst>
              <a:ext uri="{FF2B5EF4-FFF2-40B4-BE49-F238E27FC236}">
                <a16:creationId xmlns:a16="http://schemas.microsoft.com/office/drawing/2014/main" id="{FD2391D4-1ABF-FF82-8FD7-D79B91B2F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674317"/>
            <a:ext cx="4014216" cy="2739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84F60-326C-16A4-18EF-77A3C145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33382"/>
            <a:ext cx="3995928" cy="20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9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AA42E-54C8-7893-5A3C-E81658C8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787014"/>
            <a:ext cx="5294716" cy="128396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white and orange box&#10;&#10;Description automatically generated">
            <a:extLst>
              <a:ext uri="{FF2B5EF4-FFF2-40B4-BE49-F238E27FC236}">
                <a16:creationId xmlns:a16="http://schemas.microsoft.com/office/drawing/2014/main" id="{EB2898A2-47B9-E9D6-4792-5F4DD586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578" y="643467"/>
            <a:ext cx="36211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2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DE53D7-AAB5-3A08-C3ED-1725D132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02" y="166750"/>
            <a:ext cx="4180100" cy="29051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3E2E8754-453A-45E5-FD4B-E0801E8A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92" y="3641470"/>
            <a:ext cx="4349364" cy="29051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B5F77DF8-4F40-BA99-F34E-0AA0E4927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92" y="311360"/>
            <a:ext cx="4349364" cy="2760560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10C878F-F759-5E36-A5D4-7729747B7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502" y="3713775"/>
            <a:ext cx="4180100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5F7E4-73AD-335C-93D1-CBB9C7D6534A}"/>
              </a:ext>
            </a:extLst>
          </p:cNvPr>
          <p:cNvSpPr txBox="1"/>
          <p:nvPr/>
        </p:nvSpPr>
        <p:spPr>
          <a:xfrm>
            <a:off x="838200" y="1929384"/>
            <a:ext cx="10515600" cy="47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u="sng" dirty="0"/>
              <a:t>Functional Testing: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UI/Visual Testing: AI-powered tools like </a:t>
            </a:r>
            <a:r>
              <a:rPr lang="en-US" sz="1000" dirty="0" err="1"/>
              <a:t>Applitools</a:t>
            </a:r>
            <a:r>
              <a:rPr lang="en-US" sz="1000" dirty="0"/>
              <a:t>, Selenium, and Appium use Computer Vision and Machine Learning (ML) algorithms to perform visual testing, ensuring UI consistency and accuracy.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API Testing: AI-powered tools like Postman, SoapUI, and Rest-Assured use ML algorithms to generate API tests, ensuring API functionality and performance.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End-to-End Testing: AI-powered tools like </a:t>
            </a:r>
            <a:r>
              <a:rPr lang="en-US" sz="1000" dirty="0" err="1"/>
              <a:t>TestComplete</a:t>
            </a:r>
            <a:r>
              <a:rPr lang="en-US" sz="1000" dirty="0"/>
              <a:t>, </a:t>
            </a:r>
            <a:r>
              <a:rPr lang="en-US" sz="1000" dirty="0" err="1"/>
              <a:t>Ranorex</a:t>
            </a:r>
            <a:r>
              <a:rPr lang="en-US" sz="1000" dirty="0"/>
              <a:t>, and Selenium use ML and Deep Learning (DL) algorithms to perform end-to-end testing, simulating user interactions.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1" dirty="0"/>
              <a:t>Machine Learning (ML): ML algorithms like decision trees, random forests, and support vector machines (SVMs) can be used for UI/visual testing, API testing, and end-to-end testing.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u="sng" dirty="0"/>
              <a:t>Automation Testing: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Test Automation Frameworks: AI-powered frameworks like Selenium, Appium, and </a:t>
            </a:r>
            <a:r>
              <a:rPr lang="en-US" sz="1000" dirty="0" err="1"/>
              <a:t>TestComplete</a:t>
            </a:r>
            <a:r>
              <a:rPr lang="en-US" sz="1000" dirty="0"/>
              <a:t> use ML and DL algorithms to automate testing.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AI-Driven Automation: AI algorithms like Reinforcement Learning (RL) and Generative Adversarial Networks (GANs) can be used to generate automation scripts, reducing manual effort.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Self-Healing Automation: AI-powered automation frameworks like Selenium and Appium use ML and DL algorithms to self-heal, reducing maintenance effort.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effectLst/>
              </a:rPr>
              <a:t>Deep Learning (DL): DL algorithms like convolutional neural networks (CNNs) and recurrent neural networks (RNNs) can be used for end-to-end testing and self-healing automation.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Reinforcement Learning (RL): RL algorithms like Q-learning and policy gradients can be used for AI-driven automation.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Generative Adversarial Networks (GANs): GANs can be used for generating automation scripts.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091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1013</Words>
  <Application>Microsoft Macintosh PowerPoint</Application>
  <PresentationFormat>Widescreen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Helvetica</vt:lpstr>
      <vt:lpstr>Office Theme</vt:lpstr>
      <vt:lpstr>Integrating AI into Software Testing</vt:lpstr>
      <vt:lpstr>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Aniera 0918</dc:creator>
  <cp:lastModifiedBy>Aniera 0918</cp:lastModifiedBy>
  <cp:revision>1</cp:revision>
  <dcterms:created xsi:type="dcterms:W3CDTF">2024-08-06T06:16:49Z</dcterms:created>
  <dcterms:modified xsi:type="dcterms:W3CDTF">2024-08-06T11:34:35Z</dcterms:modified>
</cp:coreProperties>
</file>