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rter One" panose="020B0604020202020204" charset="0"/>
      <p:regular r:id="rId10"/>
    </p:embeddedFont>
    <p:embeddedFont>
      <p:font typeface="Livvic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DE5ACA-4D9B-476A-B98A-9EBD6DB6FEF0}">
  <a:tblStyle styleId="{B5DE5ACA-4D9B-476A-B98A-9EBD6DB6FE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79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63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4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032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93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-1166374" y="56826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164588" y="1726850"/>
            <a:ext cx="29628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64588" y="1334538"/>
            <a:ext cx="29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1163988" y="3114988"/>
            <a:ext cx="296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163988" y="3507300"/>
            <a:ext cx="29640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80575"/>
            <a:ext cx="77175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l="11394" t="-210" r="4579" b="209"/>
          <a:stretch/>
        </p:blipFill>
        <p:spPr>
          <a:xfrm rot="138568">
            <a:off x="3358194" y="336885"/>
            <a:ext cx="5628880" cy="4469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3"/>
          <p:cNvGrpSpPr/>
          <p:nvPr/>
        </p:nvGrpSpPr>
        <p:grpSpPr>
          <a:xfrm>
            <a:off x="295607" y="865280"/>
            <a:ext cx="4711051" cy="3412937"/>
            <a:chOff x="3958700" y="1446124"/>
            <a:chExt cx="4125625" cy="2988823"/>
          </a:xfrm>
        </p:grpSpPr>
        <p:sp>
          <p:nvSpPr>
            <p:cNvPr id="301" name="Google Shape;301;p33"/>
            <p:cNvSpPr/>
            <p:nvPr/>
          </p:nvSpPr>
          <p:spPr>
            <a:xfrm>
              <a:off x="3996300" y="1504500"/>
              <a:ext cx="4080950" cy="2849150"/>
            </a:xfrm>
            <a:custGeom>
              <a:avLst/>
              <a:gdLst/>
              <a:ahLst/>
              <a:cxnLst/>
              <a:rect l="l" t="t" r="r" b="b"/>
              <a:pathLst>
                <a:path w="163238" h="113966" extrusionOk="0">
                  <a:moveTo>
                    <a:pt x="16550" y="3761"/>
                  </a:moveTo>
                  <a:lnTo>
                    <a:pt x="152330" y="0"/>
                  </a:lnTo>
                  <a:lnTo>
                    <a:pt x="163238" y="113966"/>
                  </a:lnTo>
                  <a:lnTo>
                    <a:pt x="0" y="84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3958700" y="1904125"/>
              <a:ext cx="332425" cy="1694925"/>
            </a:xfrm>
            <a:custGeom>
              <a:avLst/>
              <a:gdLst/>
              <a:ahLst/>
              <a:cxnLst/>
              <a:rect l="l" t="t" r="r" b="b"/>
              <a:pathLst>
                <a:path w="13297" h="67797" extrusionOk="0">
                  <a:moveTo>
                    <a:pt x="0" y="67797"/>
                  </a:moveTo>
                  <a:lnTo>
                    <a:pt x="6151" y="0"/>
                  </a:lnTo>
                  <a:lnTo>
                    <a:pt x="13297" y="1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4420426" y="1446124"/>
              <a:ext cx="1256700" cy="108150"/>
            </a:xfrm>
            <a:custGeom>
              <a:avLst/>
              <a:gdLst/>
              <a:ahLst/>
              <a:cxnLst/>
              <a:rect l="l" t="t" r="r" b="b"/>
              <a:pathLst>
                <a:path w="50268" h="4326" extrusionOk="0">
                  <a:moveTo>
                    <a:pt x="50268" y="3369"/>
                  </a:moveTo>
                  <a:lnTo>
                    <a:pt x="0" y="432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7846500" y="1499800"/>
              <a:ext cx="134400" cy="1403400"/>
            </a:xfrm>
            <a:custGeom>
              <a:avLst/>
              <a:gdLst/>
              <a:ahLst/>
              <a:cxnLst/>
              <a:rect l="l" t="t" r="r" b="b"/>
              <a:pathLst>
                <a:path w="5376" h="56136" extrusionOk="0">
                  <a:moveTo>
                    <a:pt x="5376" y="56136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5" name="Google Shape;305;p33"/>
            <p:cNvSpPr/>
            <p:nvPr/>
          </p:nvSpPr>
          <p:spPr>
            <a:xfrm>
              <a:off x="7212175" y="4256272"/>
              <a:ext cx="872150" cy="178675"/>
            </a:xfrm>
            <a:custGeom>
              <a:avLst/>
              <a:gdLst/>
              <a:ahLst/>
              <a:cxnLst/>
              <a:rect l="l" t="t" r="r" b="b"/>
              <a:pathLst>
                <a:path w="34886" h="7147" extrusionOk="0">
                  <a:moveTo>
                    <a:pt x="34886" y="5681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06" name="Google Shape;306;p33"/>
          <p:cNvSpPr txBox="1">
            <a:spLocks noGrp="1"/>
          </p:cNvSpPr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 dirty="0">
                <a:latin typeface="Carter One"/>
                <a:ea typeface="Carter One"/>
                <a:cs typeface="Carter One"/>
                <a:sym typeface="Carter One"/>
              </a:rPr>
              <a:t>Hotel</a:t>
            </a:r>
            <a:r>
              <a:rPr lang="en" dirty="0"/>
              <a:t> </a:t>
            </a:r>
            <a:r>
              <a:rPr lang="en" sz="3500" b="0" dirty="0">
                <a:latin typeface="Carter One"/>
                <a:ea typeface="Carter One"/>
                <a:cs typeface="Carter One"/>
                <a:sym typeface="Carter One"/>
              </a:rPr>
              <a:t>Reservation</a:t>
            </a:r>
            <a:endParaRPr sz="3500" b="0" dirty="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383817" y="4020958"/>
            <a:ext cx="2654846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Livvic"/>
                <a:ea typeface="Livvic"/>
                <a:cs typeface="Livvic"/>
                <a:sym typeface="Livvic"/>
              </a:rPr>
              <a:t>An SQL Analytics Project</a:t>
            </a:r>
            <a:endParaRPr sz="2400" dirty="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7427547" y="325069"/>
            <a:ext cx="1647300" cy="117700"/>
          </a:xfrm>
          <a:custGeom>
            <a:avLst/>
            <a:gdLst/>
            <a:ahLst/>
            <a:cxnLst/>
            <a:rect l="l" t="t" r="r" b="b"/>
            <a:pathLst>
              <a:path w="65892" h="4708" extrusionOk="0">
                <a:moveTo>
                  <a:pt x="0" y="2143"/>
                </a:moveTo>
                <a:lnTo>
                  <a:pt x="65892" y="0"/>
                </a:lnTo>
                <a:lnTo>
                  <a:pt x="65501" y="47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309" name="Google Shape;309;p33"/>
          <p:cNvGrpSpPr/>
          <p:nvPr/>
        </p:nvGrpSpPr>
        <p:grpSpPr>
          <a:xfrm>
            <a:off x="2052125" y="1354896"/>
            <a:ext cx="1198043" cy="210331"/>
            <a:chOff x="1026623" y="2953314"/>
            <a:chExt cx="5688711" cy="1008300"/>
          </a:xfrm>
        </p:grpSpPr>
        <p:sp>
          <p:nvSpPr>
            <p:cNvPr id="310" name="Google Shape;310;p3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60BE41-B5BC-83BA-9FB3-627FE550C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9" y="279633"/>
            <a:ext cx="6668077" cy="8950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4807C-A8B2-6960-FC87-76164CAA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837" y="372622"/>
            <a:ext cx="1769655" cy="743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FF5C87-6980-5C83-5FA1-0CD95E97F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430" y="1800293"/>
            <a:ext cx="2217750" cy="10436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30170-642C-4F50-4CF0-AAAD293DD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49" y="1443078"/>
            <a:ext cx="6136051" cy="1505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855ECF-E546-E896-7868-188608221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48" y="3445606"/>
            <a:ext cx="6136051" cy="935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CF5609-793A-0B7D-9CC9-31EF1D15D0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3275" y="3632551"/>
            <a:ext cx="2175977" cy="5615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C87728-6608-A4B0-6C56-C17B68A17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43" y="283947"/>
            <a:ext cx="4148215" cy="1200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4F1A4A-931C-A339-8574-04A292765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916" y="395775"/>
            <a:ext cx="2840481" cy="10890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23F8D-9B9E-D35A-C20A-0FD2A1E85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43" y="1674379"/>
            <a:ext cx="4264671" cy="15105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C990A8-D110-B841-E321-2DEB5ED52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997" y="2029899"/>
            <a:ext cx="3296321" cy="799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95B6F-9FE9-1FF7-6AF7-C0B191965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171" y="3614632"/>
            <a:ext cx="2463975" cy="799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13CAB4-109C-60C4-CC5C-9E090CDF8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043" y="3474178"/>
            <a:ext cx="4752649" cy="1117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94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B8853-9F6E-FC00-BFAB-4A748415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3" y="542922"/>
            <a:ext cx="4502046" cy="1362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461AB-0FFD-48EA-8E64-9A73D27F0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930" y="903257"/>
            <a:ext cx="3008267" cy="642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2C5D57-9328-56B1-892D-87F43885C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63" y="2537680"/>
            <a:ext cx="4502046" cy="1905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126633-83CE-CAF1-DA3B-63F8285B7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1930" y="3010379"/>
            <a:ext cx="3147903" cy="642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3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B88E1B-E555-F449-FC2F-EAE34E34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25" y="666916"/>
            <a:ext cx="2400920" cy="1037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25AC88-3169-95BD-4005-858B52CE1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05" y="3230311"/>
            <a:ext cx="2550012" cy="5744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FD709E-5EC5-3B0C-084C-02CBC7383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84" y="384655"/>
            <a:ext cx="3627434" cy="2080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7410A2-CFB7-08BA-5AE4-645E2B6B0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67" y="2976779"/>
            <a:ext cx="5867658" cy="1232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01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6C4688-29E3-CAAC-21B7-DDA82739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20" y="893959"/>
            <a:ext cx="2616124" cy="29728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69F407-BC2A-A775-DCE6-8515062D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19" y="508819"/>
            <a:ext cx="5128704" cy="3939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54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E24058-7FDA-E81F-39EE-3D0AD312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14" y="424474"/>
            <a:ext cx="2173909" cy="14112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42983-D103-115D-0CCB-30C72AC2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7" y="528684"/>
            <a:ext cx="5455010" cy="1221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250194-D280-5757-A357-3CF374076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7" y="2257171"/>
            <a:ext cx="4711091" cy="2300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CDD4A0-C4FB-619B-2538-17977C2AF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119" y="2690540"/>
            <a:ext cx="3411310" cy="13134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93990"/>
      </p:ext>
    </p:extLst>
  </p:cSld>
  <p:clrMapOvr>
    <a:masterClrMapping/>
  </p:clrMapOvr>
</p:sld>
</file>

<file path=ppt/theme/theme1.xml><?xml version="1.0" encoding="utf-8"?>
<a:theme xmlns:a="http://schemas.openxmlformats.org/drawingml/2006/main" name="Hotel Business Plan by Slidesgo">
  <a:themeElements>
    <a:clrScheme name="Simple Light">
      <a:dk1>
        <a:srgbClr val="916452"/>
      </a:dk1>
      <a:lt1>
        <a:srgbClr val="FFFFFF"/>
      </a:lt1>
      <a:dk2>
        <a:srgbClr val="FFF6EC"/>
      </a:dk2>
      <a:lt2>
        <a:srgbClr val="FFC0A7"/>
      </a:lt2>
      <a:accent1>
        <a:srgbClr val="FED3C2"/>
      </a:accent1>
      <a:accent2>
        <a:srgbClr val="C7D8D0"/>
      </a:accent2>
      <a:accent3>
        <a:srgbClr val="E1EAE7"/>
      </a:accent3>
      <a:accent4>
        <a:srgbClr val="FFF6EC"/>
      </a:accent4>
      <a:accent5>
        <a:srgbClr val="FED3C2"/>
      </a:accent5>
      <a:accent6>
        <a:srgbClr val="C7D8D0"/>
      </a:accent6>
      <a:hlink>
        <a:srgbClr val="8C62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(16:9)</PresentationFormat>
  <Paragraphs>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Carter One</vt:lpstr>
      <vt:lpstr>Livvic</vt:lpstr>
      <vt:lpstr>Arial</vt:lpstr>
      <vt:lpstr>Hotel Business Plan by Slidesgo</vt:lpstr>
      <vt:lpstr>Hotel Reservation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LaptopGP</dc:creator>
  <cp:lastModifiedBy>Gaurav Patil</cp:lastModifiedBy>
  <cp:revision>1</cp:revision>
  <dcterms:modified xsi:type="dcterms:W3CDTF">2024-06-12T16:44:37Z</dcterms:modified>
</cp:coreProperties>
</file>