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DD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8E58F5-3894-443C-9693-837C484CC59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9A51B8-1AED-41FE-83FC-F943BCF13A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ELECTROMAGNETIC FIELDS AND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7543800" cy="3124200"/>
          </a:xfrm>
        </p:spPr>
        <p:txBody>
          <a:bodyPr>
            <a:normAutofit/>
          </a:bodyPr>
          <a:lstStyle/>
          <a:p>
            <a:r>
              <a:rPr lang="en-US" sz="3600" i="1" u="sng" dirty="0">
                <a:solidFill>
                  <a:schemeClr val="bg1"/>
                </a:solidFill>
              </a:rPr>
              <a:t>COURSE PROJECT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NAME: S YALAGURESH                        FACULTY :AKASH KULKARNI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USN: 01FE20BEC086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ROLL NO:236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C1FF6-3A59-4E21-8ECE-FDE7A34B6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013881" cy="716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70C-541B-4E8C-9178-EC7D713E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00"/>
            <a:ext cx="5298830" cy="914400"/>
          </a:xfrm>
        </p:spPr>
        <p:txBody>
          <a:bodyPr/>
          <a:lstStyle/>
          <a:p>
            <a:r>
              <a:rPr lang="en-US" i="1" u="sng" dirty="0">
                <a:solidFill>
                  <a:srgbClr val="000000"/>
                </a:solidFill>
              </a:rPr>
              <a:t>APPLICATION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4AD13-45D7-4FD4-A4C0-74A8CBFDE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7696200" cy="48768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USED IN STREET LIGHT APPLICATIONS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USED IN DOMESTIC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925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C120-0A95-4D16-B8F2-746BF66C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34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21970" cy="1828800"/>
          </a:xfrm>
        </p:spPr>
        <p:txBody>
          <a:bodyPr/>
          <a:lstStyle/>
          <a:p>
            <a:r>
              <a:rPr lang="en-US" i="1" u="sng" dirty="0">
                <a:solidFill>
                  <a:srgbClr val="000000"/>
                </a:solidFill>
              </a:rPr>
              <a:t>AUTOMATIC STREET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ownload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048000"/>
            <a:ext cx="731519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636" y="1600200"/>
            <a:ext cx="4598964" cy="4038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/>
              <a:t>INTRODUCTION</a:t>
            </a:r>
          </a:p>
          <a:p>
            <a:pPr algn="l"/>
            <a:r>
              <a:rPr lang="en-US" sz="3200" dirty="0"/>
              <a:t>HOW IT WORKS        MAIN COMPONENTS</a:t>
            </a:r>
          </a:p>
          <a:p>
            <a:pPr algn="l"/>
            <a:r>
              <a:rPr lang="en-US" sz="3200" dirty="0"/>
              <a:t>CIRCUIT</a:t>
            </a:r>
          </a:p>
          <a:p>
            <a:pPr algn="l"/>
            <a:r>
              <a:rPr lang="en-US" sz="3200" dirty="0"/>
              <a:t>PROTEUS SIMULATION</a:t>
            </a:r>
          </a:p>
          <a:p>
            <a:pPr algn="l"/>
            <a:r>
              <a:rPr lang="en-US" sz="3200" dirty="0"/>
              <a:t>ADVANTAGES</a:t>
            </a:r>
          </a:p>
          <a:p>
            <a:pPr algn="l"/>
            <a:r>
              <a:rPr lang="en-US" sz="3200" dirty="0"/>
              <a:t>APPLICATION</a:t>
            </a:r>
          </a:p>
          <a:p>
            <a:pPr algn="l"/>
            <a:r>
              <a:rPr lang="en-US" sz="3200" dirty="0"/>
              <a:t>CONCUSION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90C009-6FE3-4BCB-91F3-1BB3CE95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3505200" cy="990600"/>
          </a:xfrm>
        </p:spPr>
        <p:txBody>
          <a:bodyPr>
            <a:noAutofit/>
          </a:bodyPr>
          <a:lstStyle/>
          <a:p>
            <a:r>
              <a:rPr lang="en-US" sz="4000" i="1" u="sng" dirty="0">
                <a:highlight>
                  <a:srgbClr val="000000"/>
                </a:highlight>
              </a:rPr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96FC4-BF03-430C-B802-87D4025E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0200"/>
            <a:ext cx="350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8643-1B26-40DF-ABBC-8E37D2C3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524000"/>
          </a:xfrm>
        </p:spPr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2C89-49BC-49A8-9F95-B1993D4C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144000" cy="34078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-LDR IS VERY USEFUL IN LIGHT/DARK SENSOR</a:t>
            </a:r>
          </a:p>
          <a:p>
            <a:pPr algn="l"/>
            <a:r>
              <a:rPr lang="en-US" dirty="0"/>
              <a:t>-REDUCING THE WASTAGE OF POWER</a:t>
            </a:r>
          </a:p>
          <a:p>
            <a:pPr algn="l"/>
            <a:r>
              <a:rPr lang="en-US" dirty="0"/>
              <a:t>-CIRCUIT NORMALLY THE RESISTANCE OF AN LDR         IS VERY HIGH SOMETHING AS HIGH AS 100000  OHMS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9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26F-3145-4A7E-8F04-F11E6899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293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0000"/>
                </a:solidFill>
              </a:rPr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124E3-692B-4A1F-96CA-E126EF3E1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229600" cy="4114800"/>
          </a:xfrm>
        </p:spPr>
        <p:txBody>
          <a:bodyPr/>
          <a:lstStyle/>
          <a:p>
            <a:pPr algn="l"/>
            <a:r>
              <a:rPr lang="en-US" dirty="0"/>
              <a:t>IT SHOULD LIGHTS ON WHEN THERE IS NO</a:t>
            </a:r>
          </a:p>
          <a:p>
            <a:pPr algn="l"/>
            <a:r>
              <a:rPr lang="en-US" dirty="0"/>
              <a:t> LIGHT, MEANS NO SUNLIGHT.</a:t>
            </a:r>
          </a:p>
          <a:p>
            <a:pPr algn="l"/>
            <a:r>
              <a:rPr lang="en-US" dirty="0"/>
              <a:t>WHEN LIGHT COMES,IT SHOULD TURN OFF.</a:t>
            </a:r>
          </a:p>
          <a:p>
            <a:pPr algn="l"/>
            <a:r>
              <a:rPr lang="en-US" dirty="0"/>
              <a:t>WHEN LIGHT COMES WITH PARTICULAR</a:t>
            </a:r>
          </a:p>
          <a:p>
            <a:pPr algn="l"/>
            <a:r>
              <a:rPr lang="en-US" dirty="0"/>
              <a:t> INTENSITY, STREET LIGHT TURNED OFF.</a:t>
            </a:r>
          </a:p>
        </p:txBody>
      </p:sp>
    </p:spTree>
    <p:extLst>
      <p:ext uri="{BB962C8B-B14F-4D97-AF65-F5344CB8AC3E}">
        <p14:creationId xmlns:p14="http://schemas.microsoft.com/office/powerpoint/2010/main" val="4676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53E1-D8C5-4F7D-929D-BF83F894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9200" y="-762000"/>
            <a:ext cx="8229600" cy="1828800"/>
          </a:xfrm>
        </p:spPr>
        <p:txBody>
          <a:bodyPr>
            <a:normAutofit/>
          </a:bodyPr>
          <a:lstStyle/>
          <a:p>
            <a:r>
              <a:rPr lang="en-US" sz="3600" i="1" u="sng" dirty="0">
                <a:solidFill>
                  <a:srgbClr val="000000"/>
                </a:solidFill>
              </a:rPr>
              <a:t>MAIN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D61A-3E83-46AD-AD59-59FA05B9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6400800" cy="2743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TRANSISTOR BC547</a:t>
            </a:r>
          </a:p>
          <a:p>
            <a:pPr algn="l"/>
            <a:r>
              <a:rPr lang="en-US" dirty="0"/>
              <a:t>LDR</a:t>
            </a:r>
          </a:p>
          <a:p>
            <a:pPr algn="l"/>
            <a:r>
              <a:rPr lang="en-US" dirty="0"/>
              <a:t>RESISTOR</a:t>
            </a:r>
          </a:p>
          <a:p>
            <a:pPr algn="l"/>
            <a:r>
              <a:rPr lang="en-US" dirty="0"/>
              <a:t>LED</a:t>
            </a:r>
          </a:p>
          <a:p>
            <a:pPr algn="l"/>
            <a:r>
              <a:rPr lang="en-US" dirty="0"/>
              <a:t>BATTERY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01F9F-51D3-4301-B490-902C6B12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16818"/>
            <a:ext cx="1090613" cy="919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4A604-56EA-4430-9FF1-1BF5D0EE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57" y="2509837"/>
            <a:ext cx="1462088" cy="919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F0824-F664-4DD5-B5F0-927653F9C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3802857"/>
            <a:ext cx="1047750" cy="919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3A926-F679-4AEA-9294-764A8405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1" y="5181600"/>
            <a:ext cx="1664787" cy="9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3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3F2-82F7-4511-9BC0-5AAE6DCD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500"/>
            <a:ext cx="3581400" cy="1447800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solidFill>
                  <a:srgbClr val="000000"/>
                </a:solidFill>
              </a:rPr>
              <a:t>CIRCUIT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F0C7-132F-413B-A9D0-821FF1B7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29C82-E22F-4A3C-9205-EDD790E9B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162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4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74135-585D-43E2-BB59-C371D6E9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39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86B4-F7BD-40B4-B9C0-C258E4D47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0"/>
            <a:ext cx="6096000" cy="1066800"/>
          </a:xfrm>
        </p:spPr>
        <p:txBody>
          <a:bodyPr/>
          <a:lstStyle/>
          <a:p>
            <a:r>
              <a:rPr lang="en-US" i="1" u="sng" dirty="0">
                <a:solidFill>
                  <a:srgbClr val="000000"/>
                </a:solidFill>
              </a:rPr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355E-9909-40EE-9836-171F0863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6400800" cy="4419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ENERGY SAVING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LOWCOST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SAFETY AND 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AUTOMATED OPERATION</a:t>
            </a:r>
          </a:p>
        </p:txBody>
      </p:sp>
    </p:spTree>
    <p:extLst>
      <p:ext uri="{BB962C8B-B14F-4D97-AF65-F5344CB8AC3E}">
        <p14:creationId xmlns:p14="http://schemas.microsoft.com/office/powerpoint/2010/main" val="62396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</TotalTime>
  <Words>143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ELECTROMAGNETIC FIELDS AND WAVES</vt:lpstr>
      <vt:lpstr>AUTOMATIC STREET LIGHT</vt:lpstr>
      <vt:lpstr>CONTENTS</vt:lpstr>
      <vt:lpstr>INTRODUCTION </vt:lpstr>
      <vt:lpstr>HOW IT WORKS</vt:lpstr>
      <vt:lpstr>MAIN COMPONENTS</vt:lpstr>
      <vt:lpstr>CIRCUIT </vt:lpstr>
      <vt:lpstr>PowerPoint Presentation</vt:lpstr>
      <vt:lpstr>ADVANTAGES</vt:lpstr>
      <vt:lpstr>APPLICATION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FIELDS AND WAVES</dc:title>
  <dc:creator>Administrator</dc:creator>
  <cp:lastModifiedBy>01fe20bec088</cp:lastModifiedBy>
  <cp:revision>4</cp:revision>
  <dcterms:created xsi:type="dcterms:W3CDTF">2022-05-28T08:48:25Z</dcterms:created>
  <dcterms:modified xsi:type="dcterms:W3CDTF">2022-05-30T16:54:42Z</dcterms:modified>
</cp:coreProperties>
</file>