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90C59-5402-442B-B961-F22F68E5CE23}" v="72" dt="2024-06-28T20:43:44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0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2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8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8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8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6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4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4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0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6/28/2024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7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8041AD-0A28-47FA-8BFF-56BAAA246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4553" y="397275"/>
            <a:ext cx="5586325" cy="3761257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ea typeface="+mj-lt"/>
                <a:cs typeface="+mj-lt"/>
              </a:rPr>
              <a:t>Linear Regression Analysis of Air Quality Data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94ABDA-EB62-D71D-D93E-50C665666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76" r="21431" b="8"/>
          <a:stretch/>
        </p:blipFill>
        <p:spPr>
          <a:xfrm>
            <a:off x="6095998" y="-1"/>
            <a:ext cx="60960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8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40581" y="-116728"/>
            <a:ext cx="5022630" cy="24300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 Introduction &amp; Dataset Overview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61287" y="3769760"/>
            <a:ext cx="5022630" cy="2306349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lnSpc>
                <a:spcPct val="110000"/>
              </a:lnSpc>
            </a:pPr>
            <a:r>
              <a:rPr lang="en-US" sz="1600" b="1" dirty="0"/>
              <a:t>Objective</a:t>
            </a:r>
            <a:r>
              <a:rPr lang="en-US" sz="1600" dirty="0"/>
              <a:t>: Predict Benzene levels using air quality sensor data</a:t>
            </a:r>
          </a:p>
          <a:p>
            <a:pPr lvl="0">
              <a:lnSpc>
                <a:spcPct val="110000"/>
              </a:lnSpc>
            </a:pPr>
            <a:r>
              <a:rPr lang="en-US" sz="1600" b="1" dirty="0"/>
              <a:t>Dataset</a:t>
            </a:r>
            <a:r>
              <a:rPr lang="en-US" sz="1600" dirty="0"/>
              <a:t>: Air Quality UCI Dataset</a:t>
            </a:r>
          </a:p>
          <a:p>
            <a:pPr lvl="0">
              <a:lnSpc>
                <a:spcPct val="110000"/>
              </a:lnSpc>
            </a:pPr>
            <a:r>
              <a:rPr lang="en-US" sz="1600" dirty="0"/>
              <a:t>Source</a:t>
            </a:r>
          </a:p>
          <a:p>
            <a:pPr lvl="0">
              <a:lnSpc>
                <a:spcPct val="110000"/>
              </a:lnSpc>
            </a:pPr>
            <a:r>
              <a:rPr lang="en-US" sz="1600" b="1" dirty="0"/>
              <a:t>Features</a:t>
            </a:r>
            <a:r>
              <a:rPr lang="en-US" sz="1600" dirty="0"/>
              <a:t>: Date, Time, CO , PT08.S1 , NMHC , C6H6 , PT08.S2 , NOx , PT08.S3 , NO2 , PT08.S4 , PT08.S5 , T, RH, AH</a:t>
            </a:r>
          </a:p>
          <a:p>
            <a:pPr lvl="0">
              <a:lnSpc>
                <a:spcPct val="110000"/>
              </a:lnSpc>
            </a:pPr>
            <a:r>
              <a:rPr lang="en-US" sz="1600" b="1" dirty="0"/>
              <a:t>Target</a:t>
            </a:r>
            <a:r>
              <a:rPr lang="en-US" sz="1600" dirty="0"/>
              <a:t>: C6H6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1394D42E-E3A1-BFD8-9C2A-AF0E50752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42" r="13291" b="-3"/>
          <a:stretch/>
        </p:blipFill>
        <p:spPr>
          <a:xfrm>
            <a:off x="6083644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9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4552" y="365125"/>
            <a:ext cx="5370012" cy="243003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Data Preprocessing &amp; EDA</a:t>
            </a:r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84552" y="3646495"/>
            <a:ext cx="5022630" cy="23063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lvl="0" indent="-285750">
              <a:lnSpc>
                <a:spcPct val="110000"/>
              </a:lnSpc>
              <a:buChar char="•"/>
            </a:pPr>
            <a:r>
              <a:rPr lang="en-US" sz="1800" dirty="0"/>
              <a:t>Missing Data: Replaced negative values with NaNs</a:t>
            </a:r>
            <a:endParaRPr lang="en-US"/>
          </a:p>
          <a:p>
            <a:pPr marL="285750" lvl="0" indent="-285750">
              <a:lnSpc>
                <a:spcPct val="110000"/>
              </a:lnSpc>
              <a:buChar char="•"/>
            </a:pPr>
            <a:r>
              <a:rPr lang="en-US" sz="1800" dirty="0"/>
              <a:t>Data Cleaning: Dropped rows with NaNs</a:t>
            </a:r>
          </a:p>
          <a:p>
            <a:pPr marL="285750" lvl="0" indent="-285750">
              <a:lnSpc>
                <a:spcPct val="110000"/>
              </a:lnSpc>
              <a:buChar char="•"/>
            </a:pPr>
            <a:r>
              <a:rPr lang="en-US" sz="1800" dirty="0"/>
              <a:t>Histograms: Show distribution of numerical features</a:t>
            </a:r>
          </a:p>
          <a:p>
            <a:pPr marL="285750" lvl="0" indent="-285750">
              <a:lnSpc>
                <a:spcPct val="110000"/>
              </a:lnSpc>
              <a:buChar char="•"/>
            </a:pPr>
            <a:r>
              <a:rPr lang="en-US" sz="1800" dirty="0"/>
              <a:t>Correlation Heatmap: Show relationships between features</a:t>
            </a:r>
          </a:p>
          <a:p>
            <a:pPr marL="285750" lvl="0" indent="-285750">
              <a:lnSpc>
                <a:spcPct val="110000"/>
              </a:lnSpc>
              <a:buChar char="•"/>
            </a:pPr>
            <a:r>
              <a:rPr lang="en-US" sz="1800" dirty="0"/>
              <a:t>Visualizations: Histograms and heatmap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D10FE8A9-2ACC-DCBE-F412-52EB5DD73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42" r="13291" b="-3"/>
          <a:stretch/>
        </p:blipFill>
        <p:spPr>
          <a:xfrm>
            <a:off x="6083644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12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4552" y="17743"/>
            <a:ext cx="5582924" cy="2430030"/>
          </a:xfrm>
        </p:spPr>
        <p:txBody>
          <a:bodyPr>
            <a:normAutofit/>
          </a:bodyPr>
          <a:lstStyle/>
          <a:p>
            <a:r>
              <a:rPr lang="en-US" sz="5000" dirty="0"/>
              <a:t>Linear Regression Model &amp; Training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84552" y="3534437"/>
            <a:ext cx="5022630" cy="23063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lvl="0" indent="-285750">
              <a:lnSpc>
                <a:spcPct val="110000"/>
              </a:lnSpc>
              <a:buChar char="•"/>
            </a:pPr>
            <a:r>
              <a:rPr lang="en-US" sz="1400" b="1" dirty="0"/>
              <a:t>Features: PT08.S1 , PT08.S2 , PT08.S3 , PT08.S4 , PT08.S5 , T, RH, AH</a:t>
            </a:r>
            <a:endParaRPr lang="en-US" b="1"/>
          </a:p>
          <a:p>
            <a:pPr marL="285750" lvl="0" indent="-285750">
              <a:lnSpc>
                <a:spcPct val="110000"/>
              </a:lnSpc>
              <a:buChar char="•"/>
            </a:pPr>
            <a:r>
              <a:rPr lang="en-US" sz="1400" b="1" dirty="0"/>
              <a:t>Target Variable:</a:t>
            </a:r>
            <a:r>
              <a:rPr lang="en-US" sz="1400" dirty="0"/>
              <a:t> C6H6</a:t>
            </a:r>
          </a:p>
          <a:p>
            <a:pPr marL="285750" lvl="0" indent="-285750">
              <a:lnSpc>
                <a:spcPct val="110000"/>
              </a:lnSpc>
              <a:buChar char="•"/>
            </a:pPr>
            <a:r>
              <a:rPr lang="en-US" sz="1400" b="1" dirty="0"/>
              <a:t>Train-Test Split:</a:t>
            </a:r>
            <a:r>
              <a:rPr lang="en-US" sz="1400" dirty="0"/>
              <a:t> 80% training, 20% testing</a:t>
            </a:r>
          </a:p>
          <a:p>
            <a:pPr marL="285750" lvl="0" indent="-285750">
              <a:lnSpc>
                <a:spcPct val="110000"/>
              </a:lnSpc>
              <a:buChar char="•"/>
            </a:pPr>
            <a:r>
              <a:rPr lang="en-US" sz="1400" b="1" dirty="0"/>
              <a:t>Model: </a:t>
            </a:r>
            <a:r>
              <a:rPr lang="en-US" sz="1400" dirty="0"/>
              <a:t>Linear Regression</a:t>
            </a:r>
          </a:p>
          <a:p>
            <a:pPr marL="285750" lvl="0" indent="-285750">
              <a:lnSpc>
                <a:spcPct val="110000"/>
              </a:lnSpc>
              <a:buChar char="•"/>
            </a:pPr>
            <a:r>
              <a:rPr lang="en-US" sz="1400" b="1" dirty="0"/>
              <a:t>Why Linear Regression?</a:t>
            </a:r>
          </a:p>
          <a:p>
            <a:pPr marL="514350" lvl="1" indent="-285750">
              <a:lnSpc>
                <a:spcPct val="110000"/>
              </a:lnSpc>
              <a:buChar char="•"/>
            </a:pPr>
            <a:r>
              <a:rPr lang="en-US" sz="1400" dirty="0"/>
              <a:t>Simple and interpretable model</a:t>
            </a:r>
          </a:p>
          <a:p>
            <a:pPr marL="514350" lvl="1" indent="-285750">
              <a:lnSpc>
                <a:spcPct val="110000"/>
              </a:lnSpc>
              <a:buChar char="•"/>
            </a:pPr>
            <a:r>
              <a:rPr lang="en-US" sz="1400" dirty="0"/>
              <a:t>Effective for predicting a continuous target variable</a:t>
            </a:r>
          </a:p>
          <a:p>
            <a:pPr marL="514350" lvl="1" indent="-285750">
              <a:lnSpc>
                <a:spcPct val="110000"/>
              </a:lnSpc>
              <a:buChar char="•"/>
            </a:pPr>
            <a:r>
              <a:rPr lang="en-US" sz="1400" dirty="0"/>
              <a:t>Helps understand relationships between features and target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97521C21-4B65-837F-9960-8A217A6AB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42" r="13291" b="-3"/>
          <a:stretch/>
        </p:blipFill>
        <p:spPr>
          <a:xfrm>
            <a:off x="6083644" y="22422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9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9376" y="-4669"/>
            <a:ext cx="5022630" cy="2430030"/>
          </a:xfrm>
        </p:spPr>
        <p:txBody>
          <a:bodyPr>
            <a:normAutofit/>
          </a:bodyPr>
          <a:lstStyle/>
          <a:p>
            <a:r>
              <a:rPr lang="en-US" dirty="0"/>
              <a:t> Conclusion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84552" y="3870613"/>
            <a:ext cx="5022630" cy="23063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lvl="0" indent="-285750">
              <a:lnSpc>
                <a:spcPct val="110000"/>
              </a:lnSpc>
              <a:buChar char="•"/>
            </a:pPr>
            <a:r>
              <a:rPr lang="en-US" sz="1600" b="1" dirty="0"/>
              <a:t>Summary</a:t>
            </a:r>
            <a:r>
              <a:rPr lang="en-US" sz="1600" dirty="0"/>
              <a:t>: Summarize findings and model performance</a:t>
            </a:r>
            <a:endParaRPr lang="en-US"/>
          </a:p>
          <a:p>
            <a:pPr marL="285750" lvl="0" indent="-285750">
              <a:lnSpc>
                <a:spcPct val="110000"/>
              </a:lnSpc>
              <a:buChar char="•"/>
            </a:pPr>
            <a:r>
              <a:rPr lang="en-US" sz="1600" b="1" dirty="0"/>
              <a:t>Key Findings:</a:t>
            </a:r>
            <a:r>
              <a:rPr lang="en-US" sz="1600" dirty="0"/>
              <a:t> Effective prediction of Benzene levels</a:t>
            </a:r>
          </a:p>
          <a:p>
            <a:pPr marL="285750" lvl="0" indent="-285750">
              <a:lnSpc>
                <a:spcPct val="110000"/>
              </a:lnSpc>
              <a:buChar char="•"/>
            </a:pPr>
            <a:r>
              <a:rPr lang="en-US" sz="1600" b="1" dirty="0"/>
              <a:t>Model Performance</a:t>
            </a:r>
            <a:r>
              <a:rPr lang="en-US" sz="1600" dirty="0"/>
              <a:t>: Include MSE and R² score</a:t>
            </a:r>
          </a:p>
          <a:p>
            <a:pPr marL="285750" lvl="0" indent="-285750">
              <a:lnSpc>
                <a:spcPct val="110000"/>
              </a:lnSpc>
              <a:buChar char="•"/>
            </a:pPr>
            <a:r>
              <a:rPr lang="en-US" sz="1600" dirty="0"/>
              <a:t>Implications: Discuss implications of findings</a:t>
            </a:r>
          </a:p>
          <a:p>
            <a:pPr marL="285750" lvl="0" indent="-285750">
              <a:lnSpc>
                <a:spcPct val="110000"/>
              </a:lnSpc>
              <a:buChar char="•"/>
            </a:pPr>
            <a:r>
              <a:rPr lang="en-US" sz="1600" b="1" dirty="0"/>
              <a:t>Future Work</a:t>
            </a:r>
            <a:r>
              <a:rPr lang="en-US" sz="1600" dirty="0"/>
              <a:t>: Potential improvements and future steps</a:t>
            </a:r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B6394A86-7EE3-8BF0-76B9-E817C2A180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86" r="18347" b="-3"/>
          <a:stretch/>
        </p:blipFill>
        <p:spPr>
          <a:xfrm>
            <a:off x="6083644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43443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MatrixVTI</vt:lpstr>
      <vt:lpstr>Linear Regression Analysis of Air Quality Data</vt:lpstr>
      <vt:lpstr> Introduction &amp; Dataset Overview</vt:lpstr>
      <vt:lpstr>Data Preprocessing &amp; EDA</vt:lpstr>
      <vt:lpstr>Linear Regression Model &amp; Training</vt:lpstr>
      <vt:lpstr>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54</cp:revision>
  <dcterms:created xsi:type="dcterms:W3CDTF">2024-06-28T20:38:13Z</dcterms:created>
  <dcterms:modified xsi:type="dcterms:W3CDTF">2024-06-28T20:44:06Z</dcterms:modified>
</cp:coreProperties>
</file>