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B1DA6-4BB9-434A-BCB1-3E13A28BC070}" v="173" dt="2024-06-28T20:06:38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A3E4B-446C-4BDD-A809-BF4007271F52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3FEC33-B7C7-4A76-A175-DDC95447B811}">
      <dgm:prSet/>
      <dgm:spPr/>
      <dgm:t>
        <a:bodyPr/>
        <a:lstStyle/>
        <a:p>
          <a:r>
            <a:rPr lang="en-US"/>
            <a:t>Dataset Source</a:t>
          </a:r>
        </a:p>
      </dgm:t>
    </dgm:pt>
    <dgm:pt modelId="{3F577012-5B8B-4B80-83BA-2BC59CAC8DB3}" type="parTrans" cxnId="{2F6D454E-FF53-418B-A0D7-07EB82BBE977}">
      <dgm:prSet/>
      <dgm:spPr/>
      <dgm:t>
        <a:bodyPr/>
        <a:lstStyle/>
        <a:p>
          <a:endParaRPr lang="en-US"/>
        </a:p>
      </dgm:t>
    </dgm:pt>
    <dgm:pt modelId="{4A13D573-BCEE-4455-8F56-4FE7D5C75A90}" type="sibTrans" cxnId="{2F6D454E-FF53-418B-A0D7-07EB82BBE977}">
      <dgm:prSet/>
      <dgm:spPr/>
      <dgm:t>
        <a:bodyPr/>
        <a:lstStyle/>
        <a:p>
          <a:endParaRPr lang="en-US"/>
        </a:p>
      </dgm:t>
    </dgm:pt>
    <dgm:pt modelId="{E1F4F7BD-19D4-4CA1-A548-6EF8C6A98E7D}">
      <dgm:prSet/>
      <dgm:spPr/>
      <dgm:t>
        <a:bodyPr/>
        <a:lstStyle/>
        <a:p>
          <a:r>
            <a:rPr lang="en-US"/>
            <a:t>Description: Contains demographic information and insurance charges</a:t>
          </a:r>
        </a:p>
      </dgm:t>
    </dgm:pt>
    <dgm:pt modelId="{D8393B49-749E-4ED4-B2E6-AD52A14EB9F0}" type="parTrans" cxnId="{07A302D0-047C-4C4E-B3DA-CDEF33A09CBD}">
      <dgm:prSet/>
      <dgm:spPr/>
      <dgm:t>
        <a:bodyPr/>
        <a:lstStyle/>
        <a:p>
          <a:endParaRPr lang="en-US"/>
        </a:p>
      </dgm:t>
    </dgm:pt>
    <dgm:pt modelId="{10F19862-B641-45B1-A223-F98D9584881F}" type="sibTrans" cxnId="{07A302D0-047C-4C4E-B3DA-CDEF33A09CBD}">
      <dgm:prSet/>
      <dgm:spPr/>
      <dgm:t>
        <a:bodyPr/>
        <a:lstStyle/>
        <a:p>
          <a:endParaRPr lang="en-US"/>
        </a:p>
      </dgm:t>
    </dgm:pt>
    <dgm:pt modelId="{BAE974A9-9B01-431D-8B76-9E0B1E9CDF11}">
      <dgm:prSet/>
      <dgm:spPr/>
      <dgm:t>
        <a:bodyPr/>
        <a:lstStyle/>
        <a:p>
          <a:r>
            <a:rPr lang="en-US"/>
            <a:t>Features</a:t>
          </a:r>
        </a:p>
      </dgm:t>
    </dgm:pt>
    <dgm:pt modelId="{55BBC3B1-4189-4187-9A19-49AAE5834185}" type="parTrans" cxnId="{7A514569-C1F7-435B-AF75-D7CB5D2450D8}">
      <dgm:prSet/>
      <dgm:spPr/>
      <dgm:t>
        <a:bodyPr/>
        <a:lstStyle/>
        <a:p>
          <a:endParaRPr lang="en-US"/>
        </a:p>
      </dgm:t>
    </dgm:pt>
    <dgm:pt modelId="{5B9008B6-35E8-409B-80B3-C8BD4414AB50}" type="sibTrans" cxnId="{7A514569-C1F7-435B-AF75-D7CB5D2450D8}">
      <dgm:prSet/>
      <dgm:spPr/>
      <dgm:t>
        <a:bodyPr/>
        <a:lstStyle/>
        <a:p>
          <a:endParaRPr lang="en-US"/>
        </a:p>
      </dgm:t>
    </dgm:pt>
    <dgm:pt modelId="{A92AB182-D5B9-46DF-AE11-C3ED618029C4}">
      <dgm:prSet/>
      <dgm:spPr/>
      <dgm:t>
        <a:bodyPr/>
        <a:lstStyle/>
        <a:p>
          <a:r>
            <a:rPr lang="en-US"/>
            <a:t>Age</a:t>
          </a:r>
        </a:p>
      </dgm:t>
    </dgm:pt>
    <dgm:pt modelId="{A59CC1FA-1A2D-43F4-BF43-7F9EA547B3B7}" type="parTrans" cxnId="{0574197C-1428-4875-9795-9080E8B9E38E}">
      <dgm:prSet/>
      <dgm:spPr/>
      <dgm:t>
        <a:bodyPr/>
        <a:lstStyle/>
        <a:p>
          <a:endParaRPr lang="en-US"/>
        </a:p>
      </dgm:t>
    </dgm:pt>
    <dgm:pt modelId="{39A23837-56F0-43CB-8731-C60754E5C33E}" type="sibTrans" cxnId="{0574197C-1428-4875-9795-9080E8B9E38E}">
      <dgm:prSet/>
      <dgm:spPr/>
      <dgm:t>
        <a:bodyPr/>
        <a:lstStyle/>
        <a:p>
          <a:endParaRPr lang="en-US"/>
        </a:p>
      </dgm:t>
    </dgm:pt>
    <dgm:pt modelId="{C91AA562-EC7B-44B6-A8D0-AEE4FC0DB73D}">
      <dgm:prSet/>
      <dgm:spPr/>
      <dgm:t>
        <a:bodyPr/>
        <a:lstStyle/>
        <a:p>
          <a:r>
            <a:rPr lang="en-US"/>
            <a:t>Sex</a:t>
          </a:r>
        </a:p>
      </dgm:t>
    </dgm:pt>
    <dgm:pt modelId="{6A7EBE7E-3FB9-48F8-BDA2-FA1482308D22}" type="parTrans" cxnId="{8FE13BE9-D0D0-44FC-BE9B-74A0817FE33F}">
      <dgm:prSet/>
      <dgm:spPr/>
      <dgm:t>
        <a:bodyPr/>
        <a:lstStyle/>
        <a:p>
          <a:endParaRPr lang="en-US"/>
        </a:p>
      </dgm:t>
    </dgm:pt>
    <dgm:pt modelId="{82689C81-A3DA-4FFE-859A-CA2F9129FB6A}" type="sibTrans" cxnId="{8FE13BE9-D0D0-44FC-BE9B-74A0817FE33F}">
      <dgm:prSet/>
      <dgm:spPr/>
      <dgm:t>
        <a:bodyPr/>
        <a:lstStyle/>
        <a:p>
          <a:endParaRPr lang="en-US"/>
        </a:p>
      </dgm:t>
    </dgm:pt>
    <dgm:pt modelId="{338B98F0-3C6F-446D-9D87-65AF0CC69685}">
      <dgm:prSet/>
      <dgm:spPr/>
      <dgm:t>
        <a:bodyPr/>
        <a:lstStyle/>
        <a:p>
          <a:r>
            <a:rPr lang="en-US"/>
            <a:t>BMI</a:t>
          </a:r>
        </a:p>
      </dgm:t>
    </dgm:pt>
    <dgm:pt modelId="{13DDC46C-71EA-4185-B7FB-35189C34BB5F}" type="parTrans" cxnId="{1EED4BEF-CED1-4214-BEBD-522BBC40D500}">
      <dgm:prSet/>
      <dgm:spPr/>
      <dgm:t>
        <a:bodyPr/>
        <a:lstStyle/>
        <a:p>
          <a:endParaRPr lang="en-US"/>
        </a:p>
      </dgm:t>
    </dgm:pt>
    <dgm:pt modelId="{E2299541-116E-4F58-A08D-678D2C5271EF}" type="sibTrans" cxnId="{1EED4BEF-CED1-4214-BEBD-522BBC40D500}">
      <dgm:prSet/>
      <dgm:spPr/>
      <dgm:t>
        <a:bodyPr/>
        <a:lstStyle/>
        <a:p>
          <a:endParaRPr lang="en-US"/>
        </a:p>
      </dgm:t>
    </dgm:pt>
    <dgm:pt modelId="{39B148C4-920C-43B2-9E49-4F781598E01B}">
      <dgm:prSet/>
      <dgm:spPr/>
      <dgm:t>
        <a:bodyPr/>
        <a:lstStyle/>
        <a:p>
          <a:r>
            <a:rPr lang="en-US"/>
            <a:t>Children</a:t>
          </a:r>
        </a:p>
      </dgm:t>
    </dgm:pt>
    <dgm:pt modelId="{C0412D89-28B1-4561-9DFF-020030F9F0C4}" type="parTrans" cxnId="{FD11D705-77A7-49DA-91E0-4BBC5E78EDAB}">
      <dgm:prSet/>
      <dgm:spPr/>
      <dgm:t>
        <a:bodyPr/>
        <a:lstStyle/>
        <a:p>
          <a:endParaRPr lang="en-US"/>
        </a:p>
      </dgm:t>
    </dgm:pt>
    <dgm:pt modelId="{0E5AB3C9-85DF-4402-AC07-019B0DD2F88E}" type="sibTrans" cxnId="{FD11D705-77A7-49DA-91E0-4BBC5E78EDAB}">
      <dgm:prSet/>
      <dgm:spPr/>
      <dgm:t>
        <a:bodyPr/>
        <a:lstStyle/>
        <a:p>
          <a:endParaRPr lang="en-US"/>
        </a:p>
      </dgm:t>
    </dgm:pt>
    <dgm:pt modelId="{8062B9EA-D712-4D60-B903-87A73D644A32}">
      <dgm:prSet/>
      <dgm:spPr/>
      <dgm:t>
        <a:bodyPr/>
        <a:lstStyle/>
        <a:p>
          <a:r>
            <a:rPr lang="en-US"/>
            <a:t>Smoker</a:t>
          </a:r>
        </a:p>
      </dgm:t>
    </dgm:pt>
    <dgm:pt modelId="{CE256BFC-64B6-4A30-9213-6C198A36256E}" type="parTrans" cxnId="{EBAABC98-66F0-4472-A9FF-F17DA2DD71E3}">
      <dgm:prSet/>
      <dgm:spPr/>
      <dgm:t>
        <a:bodyPr/>
        <a:lstStyle/>
        <a:p>
          <a:endParaRPr lang="en-US"/>
        </a:p>
      </dgm:t>
    </dgm:pt>
    <dgm:pt modelId="{979F6AD7-F457-4379-8BAE-37E4ABAD2C31}" type="sibTrans" cxnId="{EBAABC98-66F0-4472-A9FF-F17DA2DD71E3}">
      <dgm:prSet/>
      <dgm:spPr/>
      <dgm:t>
        <a:bodyPr/>
        <a:lstStyle/>
        <a:p>
          <a:endParaRPr lang="en-US"/>
        </a:p>
      </dgm:t>
    </dgm:pt>
    <dgm:pt modelId="{D1AFB9DE-0E60-41DB-9311-BF7B8B7D3421}">
      <dgm:prSet/>
      <dgm:spPr/>
      <dgm:t>
        <a:bodyPr/>
        <a:lstStyle/>
        <a:p>
          <a:r>
            <a:rPr lang="en-US"/>
            <a:t>Region</a:t>
          </a:r>
        </a:p>
      </dgm:t>
    </dgm:pt>
    <dgm:pt modelId="{0144B4D6-F521-4588-8BC9-E1AADFDE0B1B}" type="parTrans" cxnId="{98C06C0C-8B74-4EB1-90AF-B9E331E281E9}">
      <dgm:prSet/>
      <dgm:spPr/>
      <dgm:t>
        <a:bodyPr/>
        <a:lstStyle/>
        <a:p>
          <a:endParaRPr lang="en-US"/>
        </a:p>
      </dgm:t>
    </dgm:pt>
    <dgm:pt modelId="{DB89B349-1263-4D5C-A11C-5498FD8AF33B}" type="sibTrans" cxnId="{98C06C0C-8B74-4EB1-90AF-B9E331E281E9}">
      <dgm:prSet/>
      <dgm:spPr/>
      <dgm:t>
        <a:bodyPr/>
        <a:lstStyle/>
        <a:p>
          <a:endParaRPr lang="en-US"/>
        </a:p>
      </dgm:t>
    </dgm:pt>
    <dgm:pt modelId="{8BDEB829-487F-4970-AB3F-8E1806E8A896}">
      <dgm:prSet/>
      <dgm:spPr/>
      <dgm:t>
        <a:bodyPr/>
        <a:lstStyle/>
        <a:p>
          <a:r>
            <a:rPr lang="en-US"/>
            <a:t>Charges</a:t>
          </a:r>
        </a:p>
      </dgm:t>
    </dgm:pt>
    <dgm:pt modelId="{3D1894C9-5BDF-4649-9E81-EF8F864FCADD}" type="parTrans" cxnId="{74F3B905-BC54-433C-856D-183060ABE427}">
      <dgm:prSet/>
      <dgm:spPr/>
      <dgm:t>
        <a:bodyPr/>
        <a:lstStyle/>
        <a:p>
          <a:endParaRPr lang="en-US"/>
        </a:p>
      </dgm:t>
    </dgm:pt>
    <dgm:pt modelId="{F430C5AD-5558-450B-8D01-80B4C54E1054}" type="sibTrans" cxnId="{74F3B905-BC54-433C-856D-183060ABE427}">
      <dgm:prSet/>
      <dgm:spPr/>
      <dgm:t>
        <a:bodyPr/>
        <a:lstStyle/>
        <a:p>
          <a:endParaRPr lang="en-US"/>
        </a:p>
      </dgm:t>
    </dgm:pt>
    <dgm:pt modelId="{B8622C01-A577-4A07-9D71-0750F2E6520A}" type="pres">
      <dgm:prSet presAssocID="{6A9A3E4B-446C-4BDD-A809-BF4007271F52}" presName="cycle" presStyleCnt="0">
        <dgm:presLayoutVars>
          <dgm:dir/>
          <dgm:resizeHandles val="exact"/>
        </dgm:presLayoutVars>
      </dgm:prSet>
      <dgm:spPr/>
    </dgm:pt>
    <dgm:pt modelId="{F9FF9C0C-086B-4F38-8063-44B8DBEAF3A7}" type="pres">
      <dgm:prSet presAssocID="{323FEC33-B7C7-4A76-A175-DDC95447B811}" presName="node" presStyleLbl="node1" presStyleIdx="0" presStyleCnt="3">
        <dgm:presLayoutVars>
          <dgm:bulletEnabled val="1"/>
        </dgm:presLayoutVars>
      </dgm:prSet>
      <dgm:spPr/>
    </dgm:pt>
    <dgm:pt modelId="{6F3BCAAB-E6C6-4DE4-9D46-77DA3530D268}" type="pres">
      <dgm:prSet presAssocID="{323FEC33-B7C7-4A76-A175-DDC95447B811}" presName="spNode" presStyleCnt="0"/>
      <dgm:spPr/>
    </dgm:pt>
    <dgm:pt modelId="{8DB04666-8E1A-485D-9519-1A2133CEF1C0}" type="pres">
      <dgm:prSet presAssocID="{4A13D573-BCEE-4455-8F56-4FE7D5C75A90}" presName="sibTrans" presStyleLbl="sibTrans1D1" presStyleIdx="0" presStyleCnt="3"/>
      <dgm:spPr/>
    </dgm:pt>
    <dgm:pt modelId="{C19B7BF0-3330-4DCD-9E47-033DC38FDA38}" type="pres">
      <dgm:prSet presAssocID="{E1F4F7BD-19D4-4CA1-A548-6EF8C6A98E7D}" presName="node" presStyleLbl="node1" presStyleIdx="1" presStyleCnt="3">
        <dgm:presLayoutVars>
          <dgm:bulletEnabled val="1"/>
        </dgm:presLayoutVars>
      </dgm:prSet>
      <dgm:spPr/>
    </dgm:pt>
    <dgm:pt modelId="{FA7AF43B-ECBA-4374-9322-6EB3A4D3ED60}" type="pres">
      <dgm:prSet presAssocID="{E1F4F7BD-19D4-4CA1-A548-6EF8C6A98E7D}" presName="spNode" presStyleCnt="0"/>
      <dgm:spPr/>
    </dgm:pt>
    <dgm:pt modelId="{3AF551F6-FE40-4E77-9F70-F7436CD72032}" type="pres">
      <dgm:prSet presAssocID="{10F19862-B641-45B1-A223-F98D9584881F}" presName="sibTrans" presStyleLbl="sibTrans1D1" presStyleIdx="1" presStyleCnt="3"/>
      <dgm:spPr/>
    </dgm:pt>
    <dgm:pt modelId="{F32F6EBD-0FED-47BF-B908-21C4436196E1}" type="pres">
      <dgm:prSet presAssocID="{BAE974A9-9B01-431D-8B76-9E0B1E9CDF11}" presName="node" presStyleLbl="node1" presStyleIdx="2" presStyleCnt="3">
        <dgm:presLayoutVars>
          <dgm:bulletEnabled val="1"/>
        </dgm:presLayoutVars>
      </dgm:prSet>
      <dgm:spPr/>
    </dgm:pt>
    <dgm:pt modelId="{F15828FF-F55A-4684-ACB9-E58969149D25}" type="pres">
      <dgm:prSet presAssocID="{BAE974A9-9B01-431D-8B76-9E0B1E9CDF11}" presName="spNode" presStyleCnt="0"/>
      <dgm:spPr/>
    </dgm:pt>
    <dgm:pt modelId="{572241AB-F71A-4656-B2E6-43D5F240096A}" type="pres">
      <dgm:prSet presAssocID="{5B9008B6-35E8-409B-80B3-C8BD4414AB50}" presName="sibTrans" presStyleLbl="sibTrans1D1" presStyleIdx="2" presStyleCnt="3"/>
      <dgm:spPr/>
    </dgm:pt>
  </dgm:ptLst>
  <dgm:cxnLst>
    <dgm:cxn modelId="{74F3B905-BC54-433C-856D-183060ABE427}" srcId="{BAE974A9-9B01-431D-8B76-9E0B1E9CDF11}" destId="{8BDEB829-487F-4970-AB3F-8E1806E8A896}" srcOrd="6" destOrd="0" parTransId="{3D1894C9-5BDF-4649-9E81-EF8F864FCADD}" sibTransId="{F430C5AD-5558-450B-8D01-80B4C54E1054}"/>
    <dgm:cxn modelId="{FD11D705-77A7-49DA-91E0-4BBC5E78EDAB}" srcId="{BAE974A9-9B01-431D-8B76-9E0B1E9CDF11}" destId="{39B148C4-920C-43B2-9E49-4F781598E01B}" srcOrd="3" destOrd="0" parTransId="{C0412D89-28B1-4561-9DFF-020030F9F0C4}" sibTransId="{0E5AB3C9-85DF-4402-AC07-019B0DD2F88E}"/>
    <dgm:cxn modelId="{BC76D10A-A63F-49CF-B5DF-74803E144CD2}" type="presOf" srcId="{BAE974A9-9B01-431D-8B76-9E0B1E9CDF11}" destId="{F32F6EBD-0FED-47BF-B908-21C4436196E1}" srcOrd="0" destOrd="0" presId="urn:microsoft.com/office/officeart/2005/8/layout/cycle5"/>
    <dgm:cxn modelId="{98C06C0C-8B74-4EB1-90AF-B9E331E281E9}" srcId="{BAE974A9-9B01-431D-8B76-9E0B1E9CDF11}" destId="{D1AFB9DE-0E60-41DB-9311-BF7B8B7D3421}" srcOrd="5" destOrd="0" parTransId="{0144B4D6-F521-4588-8BC9-E1AADFDE0B1B}" sibTransId="{DB89B349-1263-4D5C-A11C-5498FD8AF33B}"/>
    <dgm:cxn modelId="{74948F23-0624-4A82-B048-006FF7856F60}" type="presOf" srcId="{8062B9EA-D712-4D60-B903-87A73D644A32}" destId="{F32F6EBD-0FED-47BF-B908-21C4436196E1}" srcOrd="0" destOrd="5" presId="urn:microsoft.com/office/officeart/2005/8/layout/cycle5"/>
    <dgm:cxn modelId="{C5D51967-C1AF-4F78-ACFF-ECB148C1BDB7}" type="presOf" srcId="{4A13D573-BCEE-4455-8F56-4FE7D5C75A90}" destId="{8DB04666-8E1A-485D-9519-1A2133CEF1C0}" srcOrd="0" destOrd="0" presId="urn:microsoft.com/office/officeart/2005/8/layout/cycle5"/>
    <dgm:cxn modelId="{7A514569-C1F7-435B-AF75-D7CB5D2450D8}" srcId="{6A9A3E4B-446C-4BDD-A809-BF4007271F52}" destId="{BAE974A9-9B01-431D-8B76-9E0B1E9CDF11}" srcOrd="2" destOrd="0" parTransId="{55BBC3B1-4189-4187-9A19-49AAE5834185}" sibTransId="{5B9008B6-35E8-409B-80B3-C8BD4414AB50}"/>
    <dgm:cxn modelId="{2F6D454E-FF53-418B-A0D7-07EB82BBE977}" srcId="{6A9A3E4B-446C-4BDD-A809-BF4007271F52}" destId="{323FEC33-B7C7-4A76-A175-DDC95447B811}" srcOrd="0" destOrd="0" parTransId="{3F577012-5B8B-4B80-83BA-2BC59CAC8DB3}" sibTransId="{4A13D573-BCEE-4455-8F56-4FE7D5C75A90}"/>
    <dgm:cxn modelId="{57814350-6E56-4DBE-BC6D-F60E42EEC9D4}" type="presOf" srcId="{D1AFB9DE-0E60-41DB-9311-BF7B8B7D3421}" destId="{F32F6EBD-0FED-47BF-B908-21C4436196E1}" srcOrd="0" destOrd="6" presId="urn:microsoft.com/office/officeart/2005/8/layout/cycle5"/>
    <dgm:cxn modelId="{FCA7E778-0271-4083-82B6-5FA4847D6FF5}" type="presOf" srcId="{6A9A3E4B-446C-4BDD-A809-BF4007271F52}" destId="{B8622C01-A577-4A07-9D71-0750F2E6520A}" srcOrd="0" destOrd="0" presId="urn:microsoft.com/office/officeart/2005/8/layout/cycle5"/>
    <dgm:cxn modelId="{4B268259-508D-4298-9AC7-165C1B617DB1}" type="presOf" srcId="{A92AB182-D5B9-46DF-AE11-C3ED618029C4}" destId="{F32F6EBD-0FED-47BF-B908-21C4436196E1}" srcOrd="0" destOrd="1" presId="urn:microsoft.com/office/officeart/2005/8/layout/cycle5"/>
    <dgm:cxn modelId="{0574197C-1428-4875-9795-9080E8B9E38E}" srcId="{BAE974A9-9B01-431D-8B76-9E0B1E9CDF11}" destId="{A92AB182-D5B9-46DF-AE11-C3ED618029C4}" srcOrd="0" destOrd="0" parTransId="{A59CC1FA-1A2D-43F4-BF43-7F9EA547B3B7}" sibTransId="{39A23837-56F0-43CB-8731-C60754E5C33E}"/>
    <dgm:cxn modelId="{DB1D667C-29F2-44B4-A52F-B76E5B372EAD}" type="presOf" srcId="{338B98F0-3C6F-446D-9D87-65AF0CC69685}" destId="{F32F6EBD-0FED-47BF-B908-21C4436196E1}" srcOrd="0" destOrd="3" presId="urn:microsoft.com/office/officeart/2005/8/layout/cycle5"/>
    <dgm:cxn modelId="{9B308197-58C0-48AD-83E3-7606199E516E}" type="presOf" srcId="{39B148C4-920C-43B2-9E49-4F781598E01B}" destId="{F32F6EBD-0FED-47BF-B908-21C4436196E1}" srcOrd="0" destOrd="4" presId="urn:microsoft.com/office/officeart/2005/8/layout/cycle5"/>
    <dgm:cxn modelId="{EBAABC98-66F0-4472-A9FF-F17DA2DD71E3}" srcId="{BAE974A9-9B01-431D-8B76-9E0B1E9CDF11}" destId="{8062B9EA-D712-4D60-B903-87A73D644A32}" srcOrd="4" destOrd="0" parTransId="{CE256BFC-64B6-4A30-9213-6C198A36256E}" sibTransId="{979F6AD7-F457-4379-8BAE-37E4ABAD2C31}"/>
    <dgm:cxn modelId="{2A1006B6-2001-41D1-B199-D12EE7230F97}" type="presOf" srcId="{C91AA562-EC7B-44B6-A8D0-AEE4FC0DB73D}" destId="{F32F6EBD-0FED-47BF-B908-21C4436196E1}" srcOrd="0" destOrd="2" presId="urn:microsoft.com/office/officeart/2005/8/layout/cycle5"/>
    <dgm:cxn modelId="{66A1F9B8-C955-4C04-825E-7784F256F7E2}" type="presOf" srcId="{E1F4F7BD-19D4-4CA1-A548-6EF8C6A98E7D}" destId="{C19B7BF0-3330-4DCD-9E47-033DC38FDA38}" srcOrd="0" destOrd="0" presId="urn:microsoft.com/office/officeart/2005/8/layout/cycle5"/>
    <dgm:cxn modelId="{07A302D0-047C-4C4E-B3DA-CDEF33A09CBD}" srcId="{6A9A3E4B-446C-4BDD-A809-BF4007271F52}" destId="{E1F4F7BD-19D4-4CA1-A548-6EF8C6A98E7D}" srcOrd="1" destOrd="0" parTransId="{D8393B49-749E-4ED4-B2E6-AD52A14EB9F0}" sibTransId="{10F19862-B641-45B1-A223-F98D9584881F}"/>
    <dgm:cxn modelId="{2BC741DA-D430-49FF-998E-DBC1CF4D940F}" type="presOf" srcId="{8BDEB829-487F-4970-AB3F-8E1806E8A896}" destId="{F32F6EBD-0FED-47BF-B908-21C4436196E1}" srcOrd="0" destOrd="7" presId="urn:microsoft.com/office/officeart/2005/8/layout/cycle5"/>
    <dgm:cxn modelId="{8FE13BE9-D0D0-44FC-BE9B-74A0817FE33F}" srcId="{BAE974A9-9B01-431D-8B76-9E0B1E9CDF11}" destId="{C91AA562-EC7B-44B6-A8D0-AEE4FC0DB73D}" srcOrd="1" destOrd="0" parTransId="{6A7EBE7E-3FB9-48F8-BDA2-FA1482308D22}" sibTransId="{82689C81-A3DA-4FFE-859A-CA2F9129FB6A}"/>
    <dgm:cxn modelId="{1EED4BEF-CED1-4214-BEBD-522BBC40D500}" srcId="{BAE974A9-9B01-431D-8B76-9E0B1E9CDF11}" destId="{338B98F0-3C6F-446D-9D87-65AF0CC69685}" srcOrd="2" destOrd="0" parTransId="{13DDC46C-71EA-4185-B7FB-35189C34BB5F}" sibTransId="{E2299541-116E-4F58-A08D-678D2C5271EF}"/>
    <dgm:cxn modelId="{3B60F8F2-9781-4451-BEE5-6356860A851D}" type="presOf" srcId="{5B9008B6-35E8-409B-80B3-C8BD4414AB50}" destId="{572241AB-F71A-4656-B2E6-43D5F240096A}" srcOrd="0" destOrd="0" presId="urn:microsoft.com/office/officeart/2005/8/layout/cycle5"/>
    <dgm:cxn modelId="{6A535FF8-4DB1-4413-83E2-5560829057B0}" type="presOf" srcId="{323FEC33-B7C7-4A76-A175-DDC95447B811}" destId="{F9FF9C0C-086B-4F38-8063-44B8DBEAF3A7}" srcOrd="0" destOrd="0" presId="urn:microsoft.com/office/officeart/2005/8/layout/cycle5"/>
    <dgm:cxn modelId="{6497E2FE-A7E4-4D2E-AD39-C361BB4A4F88}" type="presOf" srcId="{10F19862-B641-45B1-A223-F98D9584881F}" destId="{3AF551F6-FE40-4E77-9F70-F7436CD72032}" srcOrd="0" destOrd="0" presId="urn:microsoft.com/office/officeart/2005/8/layout/cycle5"/>
    <dgm:cxn modelId="{DF6FA14E-75E5-4B4E-822E-836224B02543}" type="presParOf" srcId="{B8622C01-A577-4A07-9D71-0750F2E6520A}" destId="{F9FF9C0C-086B-4F38-8063-44B8DBEAF3A7}" srcOrd="0" destOrd="0" presId="urn:microsoft.com/office/officeart/2005/8/layout/cycle5"/>
    <dgm:cxn modelId="{EB2DA5A8-461D-46E4-A0DE-FEA5DC37D6E0}" type="presParOf" srcId="{B8622C01-A577-4A07-9D71-0750F2E6520A}" destId="{6F3BCAAB-E6C6-4DE4-9D46-77DA3530D268}" srcOrd="1" destOrd="0" presId="urn:microsoft.com/office/officeart/2005/8/layout/cycle5"/>
    <dgm:cxn modelId="{7A9194C2-361B-45A0-B9FC-AAB21B812309}" type="presParOf" srcId="{B8622C01-A577-4A07-9D71-0750F2E6520A}" destId="{8DB04666-8E1A-485D-9519-1A2133CEF1C0}" srcOrd="2" destOrd="0" presId="urn:microsoft.com/office/officeart/2005/8/layout/cycle5"/>
    <dgm:cxn modelId="{51145DD5-FF91-4286-94D9-9794E8C90C50}" type="presParOf" srcId="{B8622C01-A577-4A07-9D71-0750F2E6520A}" destId="{C19B7BF0-3330-4DCD-9E47-033DC38FDA38}" srcOrd="3" destOrd="0" presId="urn:microsoft.com/office/officeart/2005/8/layout/cycle5"/>
    <dgm:cxn modelId="{22D6BD2F-85DB-4084-A9C8-347784C496B0}" type="presParOf" srcId="{B8622C01-A577-4A07-9D71-0750F2E6520A}" destId="{FA7AF43B-ECBA-4374-9322-6EB3A4D3ED60}" srcOrd="4" destOrd="0" presId="urn:microsoft.com/office/officeart/2005/8/layout/cycle5"/>
    <dgm:cxn modelId="{BF5458F8-DC63-45DF-8985-AA2F6639E3AE}" type="presParOf" srcId="{B8622C01-A577-4A07-9D71-0750F2E6520A}" destId="{3AF551F6-FE40-4E77-9F70-F7436CD72032}" srcOrd="5" destOrd="0" presId="urn:microsoft.com/office/officeart/2005/8/layout/cycle5"/>
    <dgm:cxn modelId="{2CD04872-DDF7-44BB-9143-9C1CE1949EA0}" type="presParOf" srcId="{B8622C01-A577-4A07-9D71-0750F2E6520A}" destId="{F32F6EBD-0FED-47BF-B908-21C4436196E1}" srcOrd="6" destOrd="0" presId="urn:microsoft.com/office/officeart/2005/8/layout/cycle5"/>
    <dgm:cxn modelId="{94D36933-A8CA-4A10-A90C-0DD2350D403D}" type="presParOf" srcId="{B8622C01-A577-4A07-9D71-0750F2E6520A}" destId="{F15828FF-F55A-4684-ACB9-E58969149D25}" srcOrd="7" destOrd="0" presId="urn:microsoft.com/office/officeart/2005/8/layout/cycle5"/>
    <dgm:cxn modelId="{C9D72FA1-700A-47F6-88AF-65F803695104}" type="presParOf" srcId="{B8622C01-A577-4A07-9D71-0750F2E6520A}" destId="{572241AB-F71A-4656-B2E6-43D5F240096A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8E615-BDC2-4752-A6B0-6852C8A0D0B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9F5296-EACE-4159-A04E-73DC3F8EAAFD}">
      <dgm:prSet/>
      <dgm:spPr/>
      <dgm:t>
        <a:bodyPr/>
        <a:lstStyle/>
        <a:p>
          <a:r>
            <a:rPr lang="en-US"/>
            <a:t>Handling Missing Values</a:t>
          </a:r>
        </a:p>
      </dgm:t>
    </dgm:pt>
    <dgm:pt modelId="{2D2BD9C5-2DE7-48FB-BE74-6C6F1BAE9427}" type="parTrans" cxnId="{3FB18E13-7F2F-4EE5-8FBD-AFC6C2F575B8}">
      <dgm:prSet/>
      <dgm:spPr/>
      <dgm:t>
        <a:bodyPr/>
        <a:lstStyle/>
        <a:p>
          <a:endParaRPr lang="en-US"/>
        </a:p>
      </dgm:t>
    </dgm:pt>
    <dgm:pt modelId="{4C818EE2-0A34-4AAB-AFEE-71EA3623EDD5}" type="sibTrans" cxnId="{3FB18E13-7F2F-4EE5-8FBD-AFC6C2F575B8}">
      <dgm:prSet/>
      <dgm:spPr/>
      <dgm:t>
        <a:bodyPr/>
        <a:lstStyle/>
        <a:p>
          <a:endParaRPr lang="en-US"/>
        </a:p>
      </dgm:t>
    </dgm:pt>
    <dgm:pt modelId="{2A86316C-C6D1-41DA-BFCC-7ABED476EE71}">
      <dgm:prSet/>
      <dgm:spPr/>
      <dgm:t>
        <a:bodyPr/>
        <a:lstStyle/>
        <a:p>
          <a:r>
            <a:rPr lang="en-US"/>
            <a:t>Check for missing values</a:t>
          </a:r>
        </a:p>
      </dgm:t>
    </dgm:pt>
    <dgm:pt modelId="{F5026D77-676B-4B84-A9F2-FA6B5E75DD9C}" type="parTrans" cxnId="{20EEC75C-0976-4947-95D3-974F1754E016}">
      <dgm:prSet/>
      <dgm:spPr/>
      <dgm:t>
        <a:bodyPr/>
        <a:lstStyle/>
        <a:p>
          <a:endParaRPr lang="en-US"/>
        </a:p>
      </dgm:t>
    </dgm:pt>
    <dgm:pt modelId="{2F2A2316-4AE2-449F-91A1-D14179CC4DFB}" type="sibTrans" cxnId="{20EEC75C-0976-4947-95D3-974F1754E016}">
      <dgm:prSet/>
      <dgm:spPr/>
      <dgm:t>
        <a:bodyPr/>
        <a:lstStyle/>
        <a:p>
          <a:endParaRPr lang="en-US"/>
        </a:p>
      </dgm:t>
    </dgm:pt>
    <dgm:pt modelId="{7F7354C9-868D-4D48-9072-5F99633CBBA6}">
      <dgm:prSet/>
      <dgm:spPr/>
      <dgm:t>
        <a:bodyPr/>
        <a:lstStyle/>
        <a:p>
          <a:r>
            <a:rPr lang="en-US"/>
            <a:t>Imputation strategies</a:t>
          </a:r>
        </a:p>
      </dgm:t>
    </dgm:pt>
    <dgm:pt modelId="{1412690F-DDB4-422C-9EF3-70E03A7E7833}" type="parTrans" cxnId="{20D32257-9973-49CC-9763-52B71E43C754}">
      <dgm:prSet/>
      <dgm:spPr/>
      <dgm:t>
        <a:bodyPr/>
        <a:lstStyle/>
        <a:p>
          <a:endParaRPr lang="en-US"/>
        </a:p>
      </dgm:t>
    </dgm:pt>
    <dgm:pt modelId="{02EF85D4-9CDE-4C0C-A1F5-46872CC95662}" type="sibTrans" cxnId="{20D32257-9973-49CC-9763-52B71E43C754}">
      <dgm:prSet/>
      <dgm:spPr/>
      <dgm:t>
        <a:bodyPr/>
        <a:lstStyle/>
        <a:p>
          <a:endParaRPr lang="en-US"/>
        </a:p>
      </dgm:t>
    </dgm:pt>
    <dgm:pt modelId="{57741961-5987-4F47-96DB-4E1DD6C74028}">
      <dgm:prSet/>
      <dgm:spPr/>
      <dgm:t>
        <a:bodyPr/>
        <a:lstStyle/>
        <a:p>
          <a:r>
            <a:rPr lang="en-US"/>
            <a:t>Outlier Detection and Treatment</a:t>
          </a:r>
        </a:p>
      </dgm:t>
    </dgm:pt>
    <dgm:pt modelId="{C3F9B6FA-801C-4E06-A48E-8BC60EC7646B}" type="parTrans" cxnId="{4651132B-1148-4D15-A91A-24F5F42EB8FE}">
      <dgm:prSet/>
      <dgm:spPr/>
      <dgm:t>
        <a:bodyPr/>
        <a:lstStyle/>
        <a:p>
          <a:endParaRPr lang="en-US"/>
        </a:p>
      </dgm:t>
    </dgm:pt>
    <dgm:pt modelId="{A2ECD5E2-F1DF-47D2-B432-3301C2F37BBF}" type="sibTrans" cxnId="{4651132B-1148-4D15-A91A-24F5F42EB8FE}">
      <dgm:prSet/>
      <dgm:spPr/>
      <dgm:t>
        <a:bodyPr/>
        <a:lstStyle/>
        <a:p>
          <a:endParaRPr lang="en-US"/>
        </a:p>
      </dgm:t>
    </dgm:pt>
    <dgm:pt modelId="{1A5246C1-B517-4A29-935D-270794F03647}">
      <dgm:prSet/>
      <dgm:spPr/>
      <dgm:t>
        <a:bodyPr/>
        <a:lstStyle/>
        <a:p>
          <a:r>
            <a:rPr lang="en-US"/>
            <a:t>Identification using statistical methods</a:t>
          </a:r>
        </a:p>
      </dgm:t>
    </dgm:pt>
    <dgm:pt modelId="{1DAEF224-58FA-4EE2-B9E9-C1E650FCDD87}" type="parTrans" cxnId="{662C9445-93AB-452A-9FB1-F4AF7A6312F4}">
      <dgm:prSet/>
      <dgm:spPr/>
      <dgm:t>
        <a:bodyPr/>
        <a:lstStyle/>
        <a:p>
          <a:endParaRPr lang="en-US"/>
        </a:p>
      </dgm:t>
    </dgm:pt>
    <dgm:pt modelId="{51E4B673-DA5E-441A-BBCB-626F516D6400}" type="sibTrans" cxnId="{662C9445-93AB-452A-9FB1-F4AF7A6312F4}">
      <dgm:prSet/>
      <dgm:spPr/>
      <dgm:t>
        <a:bodyPr/>
        <a:lstStyle/>
        <a:p>
          <a:endParaRPr lang="en-US"/>
        </a:p>
      </dgm:t>
    </dgm:pt>
    <dgm:pt modelId="{A127059A-FF41-41A9-A294-CAE6659B7FF2}">
      <dgm:prSet/>
      <dgm:spPr/>
      <dgm:t>
        <a:bodyPr/>
        <a:lstStyle/>
        <a:p>
          <a:r>
            <a:rPr lang="en-US"/>
            <a:t>Treatment</a:t>
          </a:r>
        </a:p>
      </dgm:t>
    </dgm:pt>
    <dgm:pt modelId="{766BE29D-6853-4A97-B8D1-AFD57BAEDD4B}" type="parTrans" cxnId="{6E6A6DDC-B174-4321-9A82-755403D6BEA5}">
      <dgm:prSet/>
      <dgm:spPr/>
      <dgm:t>
        <a:bodyPr/>
        <a:lstStyle/>
        <a:p>
          <a:endParaRPr lang="en-US"/>
        </a:p>
      </dgm:t>
    </dgm:pt>
    <dgm:pt modelId="{D10A78D3-CDC4-4B42-A686-E2436705C990}" type="sibTrans" cxnId="{6E6A6DDC-B174-4321-9A82-755403D6BEA5}">
      <dgm:prSet/>
      <dgm:spPr/>
      <dgm:t>
        <a:bodyPr/>
        <a:lstStyle/>
        <a:p>
          <a:endParaRPr lang="en-US"/>
        </a:p>
      </dgm:t>
    </dgm:pt>
    <dgm:pt modelId="{1B8807E9-ADE5-4791-AE0B-FB00DA4CB4E9}" type="pres">
      <dgm:prSet presAssocID="{5E58E615-BDC2-4752-A6B0-6852C8A0D0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992F5-972F-4C6C-BED9-6DE730739FE7}" type="pres">
      <dgm:prSet presAssocID="{459F5296-EACE-4159-A04E-73DC3F8EAAFD}" presName="hierRoot1" presStyleCnt="0"/>
      <dgm:spPr/>
    </dgm:pt>
    <dgm:pt modelId="{9FC8CC02-2E46-4EEA-B581-7004D3A0EBFA}" type="pres">
      <dgm:prSet presAssocID="{459F5296-EACE-4159-A04E-73DC3F8EAAFD}" presName="composite" presStyleCnt="0"/>
      <dgm:spPr/>
    </dgm:pt>
    <dgm:pt modelId="{7CA9995F-53FF-4CB9-B918-948A7A7431A9}" type="pres">
      <dgm:prSet presAssocID="{459F5296-EACE-4159-A04E-73DC3F8EAAFD}" presName="background" presStyleLbl="node0" presStyleIdx="0" presStyleCnt="2"/>
      <dgm:spPr/>
    </dgm:pt>
    <dgm:pt modelId="{45FE3735-4598-4A51-8B75-0590084E528C}" type="pres">
      <dgm:prSet presAssocID="{459F5296-EACE-4159-A04E-73DC3F8EAAFD}" presName="text" presStyleLbl="fgAcc0" presStyleIdx="0" presStyleCnt="2">
        <dgm:presLayoutVars>
          <dgm:chPref val="3"/>
        </dgm:presLayoutVars>
      </dgm:prSet>
      <dgm:spPr/>
    </dgm:pt>
    <dgm:pt modelId="{2337433A-32D7-4390-BD28-4102809FBC73}" type="pres">
      <dgm:prSet presAssocID="{459F5296-EACE-4159-A04E-73DC3F8EAAFD}" presName="hierChild2" presStyleCnt="0"/>
      <dgm:spPr/>
    </dgm:pt>
    <dgm:pt modelId="{FB5F36F6-5FAA-48FF-AA1B-6A1CEA7BA17D}" type="pres">
      <dgm:prSet presAssocID="{F5026D77-676B-4B84-A9F2-FA6B5E75DD9C}" presName="Name10" presStyleLbl="parChTrans1D2" presStyleIdx="0" presStyleCnt="4"/>
      <dgm:spPr/>
    </dgm:pt>
    <dgm:pt modelId="{7ED35654-1235-4D2C-A97C-A9C6DF63F233}" type="pres">
      <dgm:prSet presAssocID="{2A86316C-C6D1-41DA-BFCC-7ABED476EE71}" presName="hierRoot2" presStyleCnt="0"/>
      <dgm:spPr/>
    </dgm:pt>
    <dgm:pt modelId="{797FF714-A863-4FCA-835A-BB85BE106DF8}" type="pres">
      <dgm:prSet presAssocID="{2A86316C-C6D1-41DA-BFCC-7ABED476EE71}" presName="composite2" presStyleCnt="0"/>
      <dgm:spPr/>
    </dgm:pt>
    <dgm:pt modelId="{027B60D5-ED67-4302-8772-B6ACE90D73E4}" type="pres">
      <dgm:prSet presAssocID="{2A86316C-C6D1-41DA-BFCC-7ABED476EE71}" presName="background2" presStyleLbl="node2" presStyleIdx="0" presStyleCnt="4"/>
      <dgm:spPr/>
    </dgm:pt>
    <dgm:pt modelId="{2F07D7D3-7982-470D-AE2A-7D03BDDF2B59}" type="pres">
      <dgm:prSet presAssocID="{2A86316C-C6D1-41DA-BFCC-7ABED476EE71}" presName="text2" presStyleLbl="fgAcc2" presStyleIdx="0" presStyleCnt="4">
        <dgm:presLayoutVars>
          <dgm:chPref val="3"/>
        </dgm:presLayoutVars>
      </dgm:prSet>
      <dgm:spPr/>
    </dgm:pt>
    <dgm:pt modelId="{EA65593E-C015-4A34-BF47-F316B5CE2963}" type="pres">
      <dgm:prSet presAssocID="{2A86316C-C6D1-41DA-BFCC-7ABED476EE71}" presName="hierChild3" presStyleCnt="0"/>
      <dgm:spPr/>
    </dgm:pt>
    <dgm:pt modelId="{D4BA34D2-7D5E-4829-8627-3E7EA4BD94C4}" type="pres">
      <dgm:prSet presAssocID="{1412690F-DDB4-422C-9EF3-70E03A7E7833}" presName="Name10" presStyleLbl="parChTrans1D2" presStyleIdx="1" presStyleCnt="4"/>
      <dgm:spPr/>
    </dgm:pt>
    <dgm:pt modelId="{B6A4CD1A-EF26-4720-B9D0-D3294B214BA5}" type="pres">
      <dgm:prSet presAssocID="{7F7354C9-868D-4D48-9072-5F99633CBBA6}" presName="hierRoot2" presStyleCnt="0"/>
      <dgm:spPr/>
    </dgm:pt>
    <dgm:pt modelId="{761EA820-56B3-471E-9860-B5A5BD3977A4}" type="pres">
      <dgm:prSet presAssocID="{7F7354C9-868D-4D48-9072-5F99633CBBA6}" presName="composite2" presStyleCnt="0"/>
      <dgm:spPr/>
    </dgm:pt>
    <dgm:pt modelId="{A81C5196-D8B1-4E6E-BC26-77E9C2B3C935}" type="pres">
      <dgm:prSet presAssocID="{7F7354C9-868D-4D48-9072-5F99633CBBA6}" presName="background2" presStyleLbl="node2" presStyleIdx="1" presStyleCnt="4"/>
      <dgm:spPr/>
    </dgm:pt>
    <dgm:pt modelId="{07DED9EB-FF29-4371-A1AC-624BB549DDED}" type="pres">
      <dgm:prSet presAssocID="{7F7354C9-868D-4D48-9072-5F99633CBBA6}" presName="text2" presStyleLbl="fgAcc2" presStyleIdx="1" presStyleCnt="4">
        <dgm:presLayoutVars>
          <dgm:chPref val="3"/>
        </dgm:presLayoutVars>
      </dgm:prSet>
      <dgm:spPr/>
    </dgm:pt>
    <dgm:pt modelId="{7B7E6434-F0CC-4F47-BC6F-E889C1082B2F}" type="pres">
      <dgm:prSet presAssocID="{7F7354C9-868D-4D48-9072-5F99633CBBA6}" presName="hierChild3" presStyleCnt="0"/>
      <dgm:spPr/>
    </dgm:pt>
    <dgm:pt modelId="{0F9B230F-FDE6-4AFE-833A-C871710D47DA}" type="pres">
      <dgm:prSet presAssocID="{57741961-5987-4F47-96DB-4E1DD6C74028}" presName="hierRoot1" presStyleCnt="0"/>
      <dgm:spPr/>
    </dgm:pt>
    <dgm:pt modelId="{A3A8C73D-0190-46E7-A7F1-381478227863}" type="pres">
      <dgm:prSet presAssocID="{57741961-5987-4F47-96DB-4E1DD6C74028}" presName="composite" presStyleCnt="0"/>
      <dgm:spPr/>
    </dgm:pt>
    <dgm:pt modelId="{E9E9716D-6F6F-4EB6-8842-3C73EFBB00AC}" type="pres">
      <dgm:prSet presAssocID="{57741961-5987-4F47-96DB-4E1DD6C74028}" presName="background" presStyleLbl="node0" presStyleIdx="1" presStyleCnt="2"/>
      <dgm:spPr/>
    </dgm:pt>
    <dgm:pt modelId="{9F4DEFC5-8D43-4BB7-8FE4-A31E65A88602}" type="pres">
      <dgm:prSet presAssocID="{57741961-5987-4F47-96DB-4E1DD6C74028}" presName="text" presStyleLbl="fgAcc0" presStyleIdx="1" presStyleCnt="2">
        <dgm:presLayoutVars>
          <dgm:chPref val="3"/>
        </dgm:presLayoutVars>
      </dgm:prSet>
      <dgm:spPr/>
    </dgm:pt>
    <dgm:pt modelId="{C3169D4E-8053-452E-9177-CEFA419CCD67}" type="pres">
      <dgm:prSet presAssocID="{57741961-5987-4F47-96DB-4E1DD6C74028}" presName="hierChild2" presStyleCnt="0"/>
      <dgm:spPr/>
    </dgm:pt>
    <dgm:pt modelId="{9EA682D9-92A9-469E-878D-D98974F8ADC4}" type="pres">
      <dgm:prSet presAssocID="{1DAEF224-58FA-4EE2-B9E9-C1E650FCDD87}" presName="Name10" presStyleLbl="parChTrans1D2" presStyleIdx="2" presStyleCnt="4"/>
      <dgm:spPr/>
    </dgm:pt>
    <dgm:pt modelId="{5BF33CCC-121E-4D8E-A20E-21200D8A3014}" type="pres">
      <dgm:prSet presAssocID="{1A5246C1-B517-4A29-935D-270794F03647}" presName="hierRoot2" presStyleCnt="0"/>
      <dgm:spPr/>
    </dgm:pt>
    <dgm:pt modelId="{211B3707-0781-44E3-A2B3-9CF6E24C1AB8}" type="pres">
      <dgm:prSet presAssocID="{1A5246C1-B517-4A29-935D-270794F03647}" presName="composite2" presStyleCnt="0"/>
      <dgm:spPr/>
    </dgm:pt>
    <dgm:pt modelId="{2AD0C549-E95E-445E-B6E8-8477F98B3F6B}" type="pres">
      <dgm:prSet presAssocID="{1A5246C1-B517-4A29-935D-270794F03647}" presName="background2" presStyleLbl="node2" presStyleIdx="2" presStyleCnt="4"/>
      <dgm:spPr/>
    </dgm:pt>
    <dgm:pt modelId="{DE672006-4E74-4524-A6DF-360D4DA99128}" type="pres">
      <dgm:prSet presAssocID="{1A5246C1-B517-4A29-935D-270794F03647}" presName="text2" presStyleLbl="fgAcc2" presStyleIdx="2" presStyleCnt="4">
        <dgm:presLayoutVars>
          <dgm:chPref val="3"/>
        </dgm:presLayoutVars>
      </dgm:prSet>
      <dgm:spPr/>
    </dgm:pt>
    <dgm:pt modelId="{1F76C4AB-872A-444A-877F-E82BB944BC83}" type="pres">
      <dgm:prSet presAssocID="{1A5246C1-B517-4A29-935D-270794F03647}" presName="hierChild3" presStyleCnt="0"/>
      <dgm:spPr/>
    </dgm:pt>
    <dgm:pt modelId="{AF5F7E4F-B5B5-4399-AD7A-869153229649}" type="pres">
      <dgm:prSet presAssocID="{766BE29D-6853-4A97-B8D1-AFD57BAEDD4B}" presName="Name10" presStyleLbl="parChTrans1D2" presStyleIdx="3" presStyleCnt="4"/>
      <dgm:spPr/>
    </dgm:pt>
    <dgm:pt modelId="{359D1412-67A8-4749-A9EB-5C8D03461568}" type="pres">
      <dgm:prSet presAssocID="{A127059A-FF41-41A9-A294-CAE6659B7FF2}" presName="hierRoot2" presStyleCnt="0"/>
      <dgm:spPr/>
    </dgm:pt>
    <dgm:pt modelId="{7AE1D6E9-971D-479C-9F8C-247F1DA2E4EA}" type="pres">
      <dgm:prSet presAssocID="{A127059A-FF41-41A9-A294-CAE6659B7FF2}" presName="composite2" presStyleCnt="0"/>
      <dgm:spPr/>
    </dgm:pt>
    <dgm:pt modelId="{8535F675-3B93-45B9-90CC-4B85511D26BA}" type="pres">
      <dgm:prSet presAssocID="{A127059A-FF41-41A9-A294-CAE6659B7FF2}" presName="background2" presStyleLbl="node2" presStyleIdx="3" presStyleCnt="4"/>
      <dgm:spPr/>
    </dgm:pt>
    <dgm:pt modelId="{5DF06817-EBCD-417F-B24D-CFFBFFB94F5A}" type="pres">
      <dgm:prSet presAssocID="{A127059A-FF41-41A9-A294-CAE6659B7FF2}" presName="text2" presStyleLbl="fgAcc2" presStyleIdx="3" presStyleCnt="4">
        <dgm:presLayoutVars>
          <dgm:chPref val="3"/>
        </dgm:presLayoutVars>
      </dgm:prSet>
      <dgm:spPr/>
    </dgm:pt>
    <dgm:pt modelId="{62D75FEE-1B26-4D8D-9748-E503E72787BD}" type="pres">
      <dgm:prSet presAssocID="{A127059A-FF41-41A9-A294-CAE6659B7FF2}" presName="hierChild3" presStyleCnt="0"/>
      <dgm:spPr/>
    </dgm:pt>
  </dgm:ptLst>
  <dgm:cxnLst>
    <dgm:cxn modelId="{1BEFFE0E-D5D2-4E57-8E22-299DD5E1D23D}" type="presOf" srcId="{1412690F-DDB4-422C-9EF3-70E03A7E7833}" destId="{D4BA34D2-7D5E-4829-8627-3E7EA4BD94C4}" srcOrd="0" destOrd="0" presId="urn:microsoft.com/office/officeart/2005/8/layout/hierarchy1"/>
    <dgm:cxn modelId="{3FB18E13-7F2F-4EE5-8FBD-AFC6C2F575B8}" srcId="{5E58E615-BDC2-4752-A6B0-6852C8A0D0B1}" destId="{459F5296-EACE-4159-A04E-73DC3F8EAAFD}" srcOrd="0" destOrd="0" parTransId="{2D2BD9C5-2DE7-48FB-BE74-6C6F1BAE9427}" sibTransId="{4C818EE2-0A34-4AAB-AFEE-71EA3623EDD5}"/>
    <dgm:cxn modelId="{4651132B-1148-4D15-A91A-24F5F42EB8FE}" srcId="{5E58E615-BDC2-4752-A6B0-6852C8A0D0B1}" destId="{57741961-5987-4F47-96DB-4E1DD6C74028}" srcOrd="1" destOrd="0" parTransId="{C3F9B6FA-801C-4E06-A48E-8BC60EC7646B}" sibTransId="{A2ECD5E2-F1DF-47D2-B432-3301C2F37BBF}"/>
    <dgm:cxn modelId="{11F8ED2E-71EE-4DDD-928D-6AF12096CF87}" type="presOf" srcId="{1DAEF224-58FA-4EE2-B9E9-C1E650FCDD87}" destId="{9EA682D9-92A9-469E-878D-D98974F8ADC4}" srcOrd="0" destOrd="0" presId="urn:microsoft.com/office/officeart/2005/8/layout/hierarchy1"/>
    <dgm:cxn modelId="{DA6E115C-2A31-4FE6-A5A4-497E0FA988E2}" type="presOf" srcId="{766BE29D-6853-4A97-B8D1-AFD57BAEDD4B}" destId="{AF5F7E4F-B5B5-4399-AD7A-869153229649}" srcOrd="0" destOrd="0" presId="urn:microsoft.com/office/officeart/2005/8/layout/hierarchy1"/>
    <dgm:cxn modelId="{20EEC75C-0976-4947-95D3-974F1754E016}" srcId="{459F5296-EACE-4159-A04E-73DC3F8EAAFD}" destId="{2A86316C-C6D1-41DA-BFCC-7ABED476EE71}" srcOrd="0" destOrd="0" parTransId="{F5026D77-676B-4B84-A9F2-FA6B5E75DD9C}" sibTransId="{2F2A2316-4AE2-449F-91A1-D14179CC4DFB}"/>
    <dgm:cxn modelId="{662C9445-93AB-452A-9FB1-F4AF7A6312F4}" srcId="{57741961-5987-4F47-96DB-4E1DD6C74028}" destId="{1A5246C1-B517-4A29-935D-270794F03647}" srcOrd="0" destOrd="0" parTransId="{1DAEF224-58FA-4EE2-B9E9-C1E650FCDD87}" sibTransId="{51E4B673-DA5E-441A-BBCB-626F516D6400}"/>
    <dgm:cxn modelId="{C2A67466-34F1-41C0-9235-866FDA0AF596}" type="presOf" srcId="{5E58E615-BDC2-4752-A6B0-6852C8A0D0B1}" destId="{1B8807E9-ADE5-4791-AE0B-FB00DA4CB4E9}" srcOrd="0" destOrd="0" presId="urn:microsoft.com/office/officeart/2005/8/layout/hierarchy1"/>
    <dgm:cxn modelId="{20D32257-9973-49CC-9763-52B71E43C754}" srcId="{459F5296-EACE-4159-A04E-73DC3F8EAAFD}" destId="{7F7354C9-868D-4D48-9072-5F99633CBBA6}" srcOrd="1" destOrd="0" parTransId="{1412690F-DDB4-422C-9EF3-70E03A7E7833}" sibTransId="{02EF85D4-9CDE-4C0C-A1F5-46872CC95662}"/>
    <dgm:cxn modelId="{E393C090-A20B-4649-A9F2-70F885FDBD6E}" type="presOf" srcId="{1A5246C1-B517-4A29-935D-270794F03647}" destId="{DE672006-4E74-4524-A6DF-360D4DA99128}" srcOrd="0" destOrd="0" presId="urn:microsoft.com/office/officeart/2005/8/layout/hierarchy1"/>
    <dgm:cxn modelId="{E3D57A98-47CE-4B8C-BCD4-D8E327A9FACC}" type="presOf" srcId="{A127059A-FF41-41A9-A294-CAE6659B7FF2}" destId="{5DF06817-EBCD-417F-B24D-CFFBFFB94F5A}" srcOrd="0" destOrd="0" presId="urn:microsoft.com/office/officeart/2005/8/layout/hierarchy1"/>
    <dgm:cxn modelId="{1FB00DB4-1B8C-42AB-AB6D-26D238385DFA}" type="presOf" srcId="{F5026D77-676B-4B84-A9F2-FA6B5E75DD9C}" destId="{FB5F36F6-5FAA-48FF-AA1B-6A1CEA7BA17D}" srcOrd="0" destOrd="0" presId="urn:microsoft.com/office/officeart/2005/8/layout/hierarchy1"/>
    <dgm:cxn modelId="{7C6EA5D1-A0C5-40BC-B4E7-A4872B1ADC6B}" type="presOf" srcId="{459F5296-EACE-4159-A04E-73DC3F8EAAFD}" destId="{45FE3735-4598-4A51-8B75-0590084E528C}" srcOrd="0" destOrd="0" presId="urn:microsoft.com/office/officeart/2005/8/layout/hierarchy1"/>
    <dgm:cxn modelId="{6E6A6DDC-B174-4321-9A82-755403D6BEA5}" srcId="{57741961-5987-4F47-96DB-4E1DD6C74028}" destId="{A127059A-FF41-41A9-A294-CAE6659B7FF2}" srcOrd="1" destOrd="0" parTransId="{766BE29D-6853-4A97-B8D1-AFD57BAEDD4B}" sibTransId="{D10A78D3-CDC4-4B42-A686-E2436705C990}"/>
    <dgm:cxn modelId="{5F68E5E8-17EF-4C59-B667-F40504A6F643}" type="presOf" srcId="{57741961-5987-4F47-96DB-4E1DD6C74028}" destId="{9F4DEFC5-8D43-4BB7-8FE4-A31E65A88602}" srcOrd="0" destOrd="0" presId="urn:microsoft.com/office/officeart/2005/8/layout/hierarchy1"/>
    <dgm:cxn modelId="{9EDC5EF2-B4C9-4300-9CE1-6329055F3EA4}" type="presOf" srcId="{2A86316C-C6D1-41DA-BFCC-7ABED476EE71}" destId="{2F07D7D3-7982-470D-AE2A-7D03BDDF2B59}" srcOrd="0" destOrd="0" presId="urn:microsoft.com/office/officeart/2005/8/layout/hierarchy1"/>
    <dgm:cxn modelId="{9ED0ABF3-4817-49F1-BAF0-793B15A896B3}" type="presOf" srcId="{7F7354C9-868D-4D48-9072-5F99633CBBA6}" destId="{07DED9EB-FF29-4371-A1AC-624BB549DDED}" srcOrd="0" destOrd="0" presId="urn:microsoft.com/office/officeart/2005/8/layout/hierarchy1"/>
    <dgm:cxn modelId="{442CF5B0-E4D7-407A-AEC7-452EC6936A6E}" type="presParOf" srcId="{1B8807E9-ADE5-4791-AE0B-FB00DA4CB4E9}" destId="{A57992F5-972F-4C6C-BED9-6DE730739FE7}" srcOrd="0" destOrd="0" presId="urn:microsoft.com/office/officeart/2005/8/layout/hierarchy1"/>
    <dgm:cxn modelId="{2264B303-48AC-4FFC-B271-EDE9448FA4F1}" type="presParOf" srcId="{A57992F5-972F-4C6C-BED9-6DE730739FE7}" destId="{9FC8CC02-2E46-4EEA-B581-7004D3A0EBFA}" srcOrd="0" destOrd="0" presId="urn:microsoft.com/office/officeart/2005/8/layout/hierarchy1"/>
    <dgm:cxn modelId="{D893E674-53F4-4D82-9174-F483DB7B5AD8}" type="presParOf" srcId="{9FC8CC02-2E46-4EEA-B581-7004D3A0EBFA}" destId="{7CA9995F-53FF-4CB9-B918-948A7A7431A9}" srcOrd="0" destOrd="0" presId="urn:microsoft.com/office/officeart/2005/8/layout/hierarchy1"/>
    <dgm:cxn modelId="{993ECDFA-D932-4730-BD84-839F76581C86}" type="presParOf" srcId="{9FC8CC02-2E46-4EEA-B581-7004D3A0EBFA}" destId="{45FE3735-4598-4A51-8B75-0590084E528C}" srcOrd="1" destOrd="0" presId="urn:microsoft.com/office/officeart/2005/8/layout/hierarchy1"/>
    <dgm:cxn modelId="{31907560-49E5-48BB-B136-4EB00A56DA66}" type="presParOf" srcId="{A57992F5-972F-4C6C-BED9-6DE730739FE7}" destId="{2337433A-32D7-4390-BD28-4102809FBC73}" srcOrd="1" destOrd="0" presId="urn:microsoft.com/office/officeart/2005/8/layout/hierarchy1"/>
    <dgm:cxn modelId="{76704C46-C7F2-4ABF-AB38-E0A45076581D}" type="presParOf" srcId="{2337433A-32D7-4390-BD28-4102809FBC73}" destId="{FB5F36F6-5FAA-48FF-AA1B-6A1CEA7BA17D}" srcOrd="0" destOrd="0" presId="urn:microsoft.com/office/officeart/2005/8/layout/hierarchy1"/>
    <dgm:cxn modelId="{2C2678D8-18C3-4476-9F91-BDA69DCF370D}" type="presParOf" srcId="{2337433A-32D7-4390-BD28-4102809FBC73}" destId="{7ED35654-1235-4D2C-A97C-A9C6DF63F233}" srcOrd="1" destOrd="0" presId="urn:microsoft.com/office/officeart/2005/8/layout/hierarchy1"/>
    <dgm:cxn modelId="{FE7F6F88-F4B3-4AA0-AC17-474959DE6E89}" type="presParOf" srcId="{7ED35654-1235-4D2C-A97C-A9C6DF63F233}" destId="{797FF714-A863-4FCA-835A-BB85BE106DF8}" srcOrd="0" destOrd="0" presId="urn:microsoft.com/office/officeart/2005/8/layout/hierarchy1"/>
    <dgm:cxn modelId="{1C528BE8-2E33-4117-B1F0-E2DFCA98CBD4}" type="presParOf" srcId="{797FF714-A863-4FCA-835A-BB85BE106DF8}" destId="{027B60D5-ED67-4302-8772-B6ACE90D73E4}" srcOrd="0" destOrd="0" presId="urn:microsoft.com/office/officeart/2005/8/layout/hierarchy1"/>
    <dgm:cxn modelId="{A4E20291-5641-43C9-B867-C51C91D923CC}" type="presParOf" srcId="{797FF714-A863-4FCA-835A-BB85BE106DF8}" destId="{2F07D7D3-7982-470D-AE2A-7D03BDDF2B59}" srcOrd="1" destOrd="0" presId="urn:microsoft.com/office/officeart/2005/8/layout/hierarchy1"/>
    <dgm:cxn modelId="{44EC8C62-F5BD-4E01-9CFA-35A1C8AB1BC9}" type="presParOf" srcId="{7ED35654-1235-4D2C-A97C-A9C6DF63F233}" destId="{EA65593E-C015-4A34-BF47-F316B5CE2963}" srcOrd="1" destOrd="0" presId="urn:microsoft.com/office/officeart/2005/8/layout/hierarchy1"/>
    <dgm:cxn modelId="{AD3992E3-4B72-4D4D-BCFF-CF6D97755EBC}" type="presParOf" srcId="{2337433A-32D7-4390-BD28-4102809FBC73}" destId="{D4BA34D2-7D5E-4829-8627-3E7EA4BD94C4}" srcOrd="2" destOrd="0" presId="urn:microsoft.com/office/officeart/2005/8/layout/hierarchy1"/>
    <dgm:cxn modelId="{04DF391B-9FF4-4F94-AE2F-4766CB7D9E9C}" type="presParOf" srcId="{2337433A-32D7-4390-BD28-4102809FBC73}" destId="{B6A4CD1A-EF26-4720-B9D0-D3294B214BA5}" srcOrd="3" destOrd="0" presId="urn:microsoft.com/office/officeart/2005/8/layout/hierarchy1"/>
    <dgm:cxn modelId="{98A97FD2-7C63-4D33-A94D-316ACC072E60}" type="presParOf" srcId="{B6A4CD1A-EF26-4720-B9D0-D3294B214BA5}" destId="{761EA820-56B3-471E-9860-B5A5BD3977A4}" srcOrd="0" destOrd="0" presId="urn:microsoft.com/office/officeart/2005/8/layout/hierarchy1"/>
    <dgm:cxn modelId="{5C70594E-1C99-4FDD-A4F2-FF1C82140603}" type="presParOf" srcId="{761EA820-56B3-471E-9860-B5A5BD3977A4}" destId="{A81C5196-D8B1-4E6E-BC26-77E9C2B3C935}" srcOrd="0" destOrd="0" presId="urn:microsoft.com/office/officeart/2005/8/layout/hierarchy1"/>
    <dgm:cxn modelId="{F5545B10-5E74-49BE-89BF-326E0B0D4F2C}" type="presParOf" srcId="{761EA820-56B3-471E-9860-B5A5BD3977A4}" destId="{07DED9EB-FF29-4371-A1AC-624BB549DDED}" srcOrd="1" destOrd="0" presId="urn:microsoft.com/office/officeart/2005/8/layout/hierarchy1"/>
    <dgm:cxn modelId="{5F7A315F-B037-43BD-B9AB-24073BAC851D}" type="presParOf" srcId="{B6A4CD1A-EF26-4720-B9D0-D3294B214BA5}" destId="{7B7E6434-F0CC-4F47-BC6F-E889C1082B2F}" srcOrd="1" destOrd="0" presId="urn:microsoft.com/office/officeart/2005/8/layout/hierarchy1"/>
    <dgm:cxn modelId="{C3FAF3A1-BA49-4C1F-A210-D70D29579BA8}" type="presParOf" srcId="{1B8807E9-ADE5-4791-AE0B-FB00DA4CB4E9}" destId="{0F9B230F-FDE6-4AFE-833A-C871710D47DA}" srcOrd="1" destOrd="0" presId="urn:microsoft.com/office/officeart/2005/8/layout/hierarchy1"/>
    <dgm:cxn modelId="{64FE15DB-0CB6-4951-8461-26938493646C}" type="presParOf" srcId="{0F9B230F-FDE6-4AFE-833A-C871710D47DA}" destId="{A3A8C73D-0190-46E7-A7F1-381478227863}" srcOrd="0" destOrd="0" presId="urn:microsoft.com/office/officeart/2005/8/layout/hierarchy1"/>
    <dgm:cxn modelId="{4CDB2E41-9C79-40E8-9E34-A4333B7A5CA6}" type="presParOf" srcId="{A3A8C73D-0190-46E7-A7F1-381478227863}" destId="{E9E9716D-6F6F-4EB6-8842-3C73EFBB00AC}" srcOrd="0" destOrd="0" presId="urn:microsoft.com/office/officeart/2005/8/layout/hierarchy1"/>
    <dgm:cxn modelId="{39293FEC-B400-47A7-A0EE-6F071A0B21B1}" type="presParOf" srcId="{A3A8C73D-0190-46E7-A7F1-381478227863}" destId="{9F4DEFC5-8D43-4BB7-8FE4-A31E65A88602}" srcOrd="1" destOrd="0" presId="urn:microsoft.com/office/officeart/2005/8/layout/hierarchy1"/>
    <dgm:cxn modelId="{B705E79E-B184-4D97-9034-B25C7B6A3CD1}" type="presParOf" srcId="{0F9B230F-FDE6-4AFE-833A-C871710D47DA}" destId="{C3169D4E-8053-452E-9177-CEFA419CCD67}" srcOrd="1" destOrd="0" presId="urn:microsoft.com/office/officeart/2005/8/layout/hierarchy1"/>
    <dgm:cxn modelId="{9EB008E9-65E1-4122-A749-01CCD9DA5C3F}" type="presParOf" srcId="{C3169D4E-8053-452E-9177-CEFA419CCD67}" destId="{9EA682D9-92A9-469E-878D-D98974F8ADC4}" srcOrd="0" destOrd="0" presId="urn:microsoft.com/office/officeart/2005/8/layout/hierarchy1"/>
    <dgm:cxn modelId="{A04B4733-0E30-4F4E-8E0C-7545DDF7D5FB}" type="presParOf" srcId="{C3169D4E-8053-452E-9177-CEFA419CCD67}" destId="{5BF33CCC-121E-4D8E-A20E-21200D8A3014}" srcOrd="1" destOrd="0" presId="urn:microsoft.com/office/officeart/2005/8/layout/hierarchy1"/>
    <dgm:cxn modelId="{9897DB46-3789-4284-B6DC-59EF7C413785}" type="presParOf" srcId="{5BF33CCC-121E-4D8E-A20E-21200D8A3014}" destId="{211B3707-0781-44E3-A2B3-9CF6E24C1AB8}" srcOrd="0" destOrd="0" presId="urn:microsoft.com/office/officeart/2005/8/layout/hierarchy1"/>
    <dgm:cxn modelId="{BB9E6F38-FED9-490C-B3C1-A53119479B60}" type="presParOf" srcId="{211B3707-0781-44E3-A2B3-9CF6E24C1AB8}" destId="{2AD0C549-E95E-445E-B6E8-8477F98B3F6B}" srcOrd="0" destOrd="0" presId="urn:microsoft.com/office/officeart/2005/8/layout/hierarchy1"/>
    <dgm:cxn modelId="{F18BAFE1-A16F-43A5-9083-1A61EF289868}" type="presParOf" srcId="{211B3707-0781-44E3-A2B3-9CF6E24C1AB8}" destId="{DE672006-4E74-4524-A6DF-360D4DA99128}" srcOrd="1" destOrd="0" presId="urn:microsoft.com/office/officeart/2005/8/layout/hierarchy1"/>
    <dgm:cxn modelId="{83DC3B68-BA68-40DC-B33F-05B8AB6ACFB5}" type="presParOf" srcId="{5BF33CCC-121E-4D8E-A20E-21200D8A3014}" destId="{1F76C4AB-872A-444A-877F-E82BB944BC83}" srcOrd="1" destOrd="0" presId="urn:microsoft.com/office/officeart/2005/8/layout/hierarchy1"/>
    <dgm:cxn modelId="{C1C67F5F-0D0B-414D-B862-59D5DC414D20}" type="presParOf" srcId="{C3169D4E-8053-452E-9177-CEFA419CCD67}" destId="{AF5F7E4F-B5B5-4399-AD7A-869153229649}" srcOrd="2" destOrd="0" presId="urn:microsoft.com/office/officeart/2005/8/layout/hierarchy1"/>
    <dgm:cxn modelId="{DA3C116F-EA2E-469B-8FF7-6DBF044F86FD}" type="presParOf" srcId="{C3169D4E-8053-452E-9177-CEFA419CCD67}" destId="{359D1412-67A8-4749-A9EB-5C8D03461568}" srcOrd="3" destOrd="0" presId="urn:microsoft.com/office/officeart/2005/8/layout/hierarchy1"/>
    <dgm:cxn modelId="{692C4295-29DA-4EC1-BCE1-D30ED1708788}" type="presParOf" srcId="{359D1412-67A8-4749-A9EB-5C8D03461568}" destId="{7AE1D6E9-971D-479C-9F8C-247F1DA2E4EA}" srcOrd="0" destOrd="0" presId="urn:microsoft.com/office/officeart/2005/8/layout/hierarchy1"/>
    <dgm:cxn modelId="{845497DE-0534-48C0-B981-3091ED768269}" type="presParOf" srcId="{7AE1D6E9-971D-479C-9F8C-247F1DA2E4EA}" destId="{8535F675-3B93-45B9-90CC-4B85511D26BA}" srcOrd="0" destOrd="0" presId="urn:microsoft.com/office/officeart/2005/8/layout/hierarchy1"/>
    <dgm:cxn modelId="{677A128F-72E4-4174-8930-E69AE4536425}" type="presParOf" srcId="{7AE1D6E9-971D-479C-9F8C-247F1DA2E4EA}" destId="{5DF06817-EBCD-417F-B24D-CFFBFFB94F5A}" srcOrd="1" destOrd="0" presId="urn:microsoft.com/office/officeart/2005/8/layout/hierarchy1"/>
    <dgm:cxn modelId="{6C37D9BB-0AD8-4DBD-9A01-2CA99127C9FC}" type="presParOf" srcId="{359D1412-67A8-4749-A9EB-5C8D03461568}" destId="{62D75FEE-1B26-4D8D-9748-E503E72787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F9C0C-086B-4F38-8063-44B8DBEAF3A7}">
      <dsp:nvSpPr>
        <dsp:cNvPr id="0" name=""/>
        <dsp:cNvSpPr/>
      </dsp:nvSpPr>
      <dsp:spPr>
        <a:xfrm>
          <a:off x="2231026" y="48354"/>
          <a:ext cx="2967445" cy="19288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Dataset Source</a:t>
          </a:r>
        </a:p>
      </dsp:txBody>
      <dsp:txXfrm>
        <a:off x="2325184" y="142512"/>
        <a:ext cx="2779129" cy="1740523"/>
      </dsp:txXfrm>
    </dsp:sp>
    <dsp:sp modelId="{8DB04666-8E1A-485D-9519-1A2133CEF1C0}">
      <dsp:nvSpPr>
        <dsp:cNvPr id="0" name=""/>
        <dsp:cNvSpPr/>
      </dsp:nvSpPr>
      <dsp:spPr>
        <a:xfrm>
          <a:off x="1140038" y="1012774"/>
          <a:ext cx="5149420" cy="5149420"/>
        </a:xfrm>
        <a:custGeom>
          <a:avLst/>
          <a:gdLst/>
          <a:ahLst/>
          <a:cxnLst/>
          <a:rect l="0" t="0" r="0" b="0"/>
          <a:pathLst>
            <a:path>
              <a:moveTo>
                <a:pt x="4457586" y="818603"/>
              </a:moveTo>
              <a:arcTo wR="2574710" hR="2574710" stAng="19019710" swAng="230420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B7BF0-3330-4DCD-9E47-033DC38FDA38}">
      <dsp:nvSpPr>
        <dsp:cNvPr id="0" name=""/>
        <dsp:cNvSpPr/>
      </dsp:nvSpPr>
      <dsp:spPr>
        <a:xfrm>
          <a:off x="4460790" y="3910419"/>
          <a:ext cx="2967445" cy="19288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Description: Contains demographic information and insurance charges</a:t>
          </a:r>
        </a:p>
      </dsp:txBody>
      <dsp:txXfrm>
        <a:off x="4554948" y="4004577"/>
        <a:ext cx="2779129" cy="1740523"/>
      </dsp:txXfrm>
    </dsp:sp>
    <dsp:sp modelId="{3AF551F6-FE40-4E77-9F70-F7436CD72032}">
      <dsp:nvSpPr>
        <dsp:cNvPr id="0" name=""/>
        <dsp:cNvSpPr/>
      </dsp:nvSpPr>
      <dsp:spPr>
        <a:xfrm>
          <a:off x="1140038" y="1012774"/>
          <a:ext cx="5149420" cy="5149420"/>
        </a:xfrm>
        <a:custGeom>
          <a:avLst/>
          <a:gdLst/>
          <a:ahLst/>
          <a:cxnLst/>
          <a:rect l="0" t="0" r="0" b="0"/>
          <a:pathLst>
            <a:path>
              <a:moveTo>
                <a:pt x="3365743" y="5024894"/>
              </a:moveTo>
              <a:arcTo wR="2574710" hR="2574710" stAng="4326451" swAng="214709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F6EBD-0FED-47BF-B908-21C4436196E1}">
      <dsp:nvSpPr>
        <dsp:cNvPr id="0" name=""/>
        <dsp:cNvSpPr/>
      </dsp:nvSpPr>
      <dsp:spPr>
        <a:xfrm>
          <a:off x="1261" y="3910419"/>
          <a:ext cx="2967445" cy="19288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Sex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BMI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Children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Smoker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Region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Charges</a:t>
          </a:r>
        </a:p>
      </dsp:txBody>
      <dsp:txXfrm>
        <a:off x="95419" y="4004577"/>
        <a:ext cx="2779129" cy="1740523"/>
      </dsp:txXfrm>
    </dsp:sp>
    <dsp:sp modelId="{572241AB-F71A-4656-B2E6-43D5F240096A}">
      <dsp:nvSpPr>
        <dsp:cNvPr id="0" name=""/>
        <dsp:cNvSpPr/>
      </dsp:nvSpPr>
      <dsp:spPr>
        <a:xfrm>
          <a:off x="1140038" y="1012774"/>
          <a:ext cx="5149420" cy="5149420"/>
        </a:xfrm>
        <a:custGeom>
          <a:avLst/>
          <a:gdLst/>
          <a:ahLst/>
          <a:cxnLst/>
          <a:rect l="0" t="0" r="0" b="0"/>
          <a:pathLst>
            <a:path>
              <a:moveTo>
                <a:pt x="8298" y="2368161"/>
              </a:moveTo>
              <a:arcTo wR="2574710" hR="2574710" stAng="11076081" swAng="230420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F7E4F-B5B5-4399-AD7A-869153229649}">
      <dsp:nvSpPr>
        <dsp:cNvPr id="0" name=""/>
        <dsp:cNvSpPr/>
      </dsp:nvSpPr>
      <dsp:spPr>
        <a:xfrm>
          <a:off x="4801195" y="2158549"/>
          <a:ext cx="824880" cy="39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523"/>
              </a:lnTo>
              <a:lnTo>
                <a:pt x="824880" y="267523"/>
              </a:lnTo>
              <a:lnTo>
                <a:pt x="824880" y="39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682D9-92A9-469E-878D-D98974F8ADC4}">
      <dsp:nvSpPr>
        <dsp:cNvPr id="0" name=""/>
        <dsp:cNvSpPr/>
      </dsp:nvSpPr>
      <dsp:spPr>
        <a:xfrm>
          <a:off x="3976314" y="2158549"/>
          <a:ext cx="824880" cy="392568"/>
        </a:xfrm>
        <a:custGeom>
          <a:avLst/>
          <a:gdLst/>
          <a:ahLst/>
          <a:cxnLst/>
          <a:rect l="0" t="0" r="0" b="0"/>
          <a:pathLst>
            <a:path>
              <a:moveTo>
                <a:pt x="824880" y="0"/>
              </a:moveTo>
              <a:lnTo>
                <a:pt x="824880" y="267523"/>
              </a:lnTo>
              <a:lnTo>
                <a:pt x="0" y="267523"/>
              </a:lnTo>
              <a:lnTo>
                <a:pt x="0" y="39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A34D2-7D5E-4829-8627-3E7EA4BD94C4}">
      <dsp:nvSpPr>
        <dsp:cNvPr id="0" name=""/>
        <dsp:cNvSpPr/>
      </dsp:nvSpPr>
      <dsp:spPr>
        <a:xfrm>
          <a:off x="1501673" y="2158549"/>
          <a:ext cx="824880" cy="39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523"/>
              </a:lnTo>
              <a:lnTo>
                <a:pt x="824880" y="267523"/>
              </a:lnTo>
              <a:lnTo>
                <a:pt x="824880" y="39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F36F6-5FAA-48FF-AA1B-6A1CEA7BA17D}">
      <dsp:nvSpPr>
        <dsp:cNvPr id="0" name=""/>
        <dsp:cNvSpPr/>
      </dsp:nvSpPr>
      <dsp:spPr>
        <a:xfrm>
          <a:off x="676792" y="2158549"/>
          <a:ext cx="824880" cy="392568"/>
        </a:xfrm>
        <a:custGeom>
          <a:avLst/>
          <a:gdLst/>
          <a:ahLst/>
          <a:cxnLst/>
          <a:rect l="0" t="0" r="0" b="0"/>
          <a:pathLst>
            <a:path>
              <a:moveTo>
                <a:pt x="824880" y="0"/>
              </a:moveTo>
              <a:lnTo>
                <a:pt x="824880" y="267523"/>
              </a:lnTo>
              <a:lnTo>
                <a:pt x="0" y="267523"/>
              </a:lnTo>
              <a:lnTo>
                <a:pt x="0" y="39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995F-53FF-4CB9-B918-948A7A7431A9}">
      <dsp:nvSpPr>
        <dsp:cNvPr id="0" name=""/>
        <dsp:cNvSpPr/>
      </dsp:nvSpPr>
      <dsp:spPr>
        <a:xfrm>
          <a:off x="826771" y="1301423"/>
          <a:ext cx="1349804" cy="85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FE3735-4598-4A51-8B75-0590084E528C}">
      <dsp:nvSpPr>
        <dsp:cNvPr id="0" name=""/>
        <dsp:cNvSpPr/>
      </dsp:nvSpPr>
      <dsp:spPr>
        <a:xfrm>
          <a:off x="976749" y="1443903"/>
          <a:ext cx="1349804" cy="85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Missing Values</a:t>
          </a:r>
        </a:p>
      </dsp:txBody>
      <dsp:txXfrm>
        <a:off x="1001853" y="1469007"/>
        <a:ext cx="1299596" cy="806917"/>
      </dsp:txXfrm>
    </dsp:sp>
    <dsp:sp modelId="{027B60D5-ED67-4302-8772-B6ACE90D73E4}">
      <dsp:nvSpPr>
        <dsp:cNvPr id="0" name=""/>
        <dsp:cNvSpPr/>
      </dsp:nvSpPr>
      <dsp:spPr>
        <a:xfrm>
          <a:off x="1890" y="2551117"/>
          <a:ext cx="1349804" cy="857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07D7D3-7982-470D-AE2A-7D03BDDF2B59}">
      <dsp:nvSpPr>
        <dsp:cNvPr id="0" name=""/>
        <dsp:cNvSpPr/>
      </dsp:nvSpPr>
      <dsp:spPr>
        <a:xfrm>
          <a:off x="151868" y="2693597"/>
          <a:ext cx="1349804" cy="85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 for missing values</a:t>
          </a:r>
        </a:p>
      </dsp:txBody>
      <dsp:txXfrm>
        <a:off x="176972" y="2718701"/>
        <a:ext cx="1299596" cy="806917"/>
      </dsp:txXfrm>
    </dsp:sp>
    <dsp:sp modelId="{A81C5196-D8B1-4E6E-BC26-77E9C2B3C935}">
      <dsp:nvSpPr>
        <dsp:cNvPr id="0" name=""/>
        <dsp:cNvSpPr/>
      </dsp:nvSpPr>
      <dsp:spPr>
        <a:xfrm>
          <a:off x="1651651" y="2551117"/>
          <a:ext cx="1349804" cy="857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DED9EB-FF29-4371-A1AC-624BB549DDED}">
      <dsp:nvSpPr>
        <dsp:cNvPr id="0" name=""/>
        <dsp:cNvSpPr/>
      </dsp:nvSpPr>
      <dsp:spPr>
        <a:xfrm>
          <a:off x="1801629" y="2693597"/>
          <a:ext cx="1349804" cy="85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Imputation strategies</a:t>
          </a:r>
        </a:p>
      </dsp:txBody>
      <dsp:txXfrm>
        <a:off x="1826733" y="2718701"/>
        <a:ext cx="1299596" cy="806917"/>
      </dsp:txXfrm>
    </dsp:sp>
    <dsp:sp modelId="{E9E9716D-6F6F-4EB6-8842-3C73EFBB00AC}">
      <dsp:nvSpPr>
        <dsp:cNvPr id="0" name=""/>
        <dsp:cNvSpPr/>
      </dsp:nvSpPr>
      <dsp:spPr>
        <a:xfrm>
          <a:off x="4126293" y="1301423"/>
          <a:ext cx="1349804" cy="85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4DEFC5-8D43-4BB7-8FE4-A31E65A88602}">
      <dsp:nvSpPr>
        <dsp:cNvPr id="0" name=""/>
        <dsp:cNvSpPr/>
      </dsp:nvSpPr>
      <dsp:spPr>
        <a:xfrm>
          <a:off x="4276271" y="1443903"/>
          <a:ext cx="1349804" cy="85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Outlier Detection and Treatment</a:t>
          </a:r>
        </a:p>
      </dsp:txBody>
      <dsp:txXfrm>
        <a:off x="4301375" y="1469007"/>
        <a:ext cx="1299596" cy="806917"/>
      </dsp:txXfrm>
    </dsp:sp>
    <dsp:sp modelId="{2AD0C549-E95E-445E-B6E8-8477F98B3F6B}">
      <dsp:nvSpPr>
        <dsp:cNvPr id="0" name=""/>
        <dsp:cNvSpPr/>
      </dsp:nvSpPr>
      <dsp:spPr>
        <a:xfrm>
          <a:off x="3301412" y="2551117"/>
          <a:ext cx="1349804" cy="857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672006-4E74-4524-A6DF-360D4DA99128}">
      <dsp:nvSpPr>
        <dsp:cNvPr id="0" name=""/>
        <dsp:cNvSpPr/>
      </dsp:nvSpPr>
      <dsp:spPr>
        <a:xfrm>
          <a:off x="3451390" y="2693597"/>
          <a:ext cx="1349804" cy="85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Identification using statistical methods</a:t>
          </a:r>
        </a:p>
      </dsp:txBody>
      <dsp:txXfrm>
        <a:off x="3476494" y="2718701"/>
        <a:ext cx="1299596" cy="806917"/>
      </dsp:txXfrm>
    </dsp:sp>
    <dsp:sp modelId="{8535F675-3B93-45B9-90CC-4B85511D26BA}">
      <dsp:nvSpPr>
        <dsp:cNvPr id="0" name=""/>
        <dsp:cNvSpPr/>
      </dsp:nvSpPr>
      <dsp:spPr>
        <a:xfrm>
          <a:off x="4951173" y="2551117"/>
          <a:ext cx="1349804" cy="857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F06817-EBCD-417F-B24D-CFFBFFB94F5A}">
      <dsp:nvSpPr>
        <dsp:cNvPr id="0" name=""/>
        <dsp:cNvSpPr/>
      </dsp:nvSpPr>
      <dsp:spPr>
        <a:xfrm>
          <a:off x="5101151" y="2693597"/>
          <a:ext cx="1349804" cy="85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Treatment</a:t>
          </a:r>
        </a:p>
      </dsp:txBody>
      <dsp:txXfrm>
        <a:off x="5126255" y="2718701"/>
        <a:ext cx="1299596" cy="80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2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4366" y="728717"/>
            <a:ext cx="11599325" cy="1555842"/>
          </a:xfrm>
        </p:spPr>
        <p:txBody>
          <a:bodyPr>
            <a:normAutofit/>
          </a:bodyPr>
          <a:lstStyle/>
          <a:p>
            <a:r>
              <a:rPr lang="en-US" dirty="0"/>
              <a:t>Data Analysis and prediction on Insurance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5A16D-01FA-7689-2A55-C314D75E1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03" r="7" b="5002"/>
          <a:stretch/>
        </p:blipFill>
        <p:spPr>
          <a:xfrm>
            <a:off x="1081102" y="2892494"/>
            <a:ext cx="11106581" cy="4016110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79488-F939-EBCA-1309-EB8362783381}"/>
              </a:ext>
            </a:extLst>
          </p:cNvPr>
          <p:cNvSpPr txBox="1"/>
          <p:nvPr/>
        </p:nvSpPr>
        <p:spPr>
          <a:xfrm>
            <a:off x="290203" y="2700099"/>
            <a:ext cx="4057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Presented by : Ankush Gupta</a:t>
            </a:r>
          </a:p>
        </p:txBody>
      </p:sp>
    </p:spTree>
    <p:extLst>
      <p:ext uri="{BB962C8B-B14F-4D97-AF65-F5344CB8AC3E}">
        <p14:creationId xmlns:p14="http://schemas.microsoft.com/office/powerpoint/2010/main" val="254433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Model Interpretation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 dirty="0"/>
              <a:t>Feature Importance</a:t>
            </a:r>
          </a:p>
          <a:p>
            <a:pPr lvl="1"/>
            <a:r>
              <a:rPr lang="en-US" dirty="0"/>
              <a:t>Analysis of feature importance for tree-based models</a:t>
            </a:r>
          </a:p>
          <a:p>
            <a:pPr lvl="1"/>
            <a:r>
              <a:rPr lang="en-US" dirty="0"/>
              <a:t>Coefficients for linear models</a:t>
            </a:r>
          </a:p>
          <a:p>
            <a:pPr lvl="0"/>
            <a:r>
              <a:rPr lang="en-US" b="1" dirty="0"/>
              <a:t>SHAP Values</a:t>
            </a:r>
          </a:p>
          <a:p>
            <a:pPr lvl="1"/>
            <a:r>
              <a:rPr lang="en-US" dirty="0"/>
              <a:t>Explain individual predictions</a:t>
            </a:r>
          </a:p>
        </p:txBody>
      </p:sp>
      <p:pic>
        <p:nvPicPr>
          <p:cNvPr id="6" name="Picture 5" descr="A network formed by white dots">
            <a:extLst>
              <a:ext uri="{FF2B5EF4-FFF2-40B4-BE49-F238E27FC236}">
                <a16:creationId xmlns:a16="http://schemas.microsoft.com/office/drawing/2014/main" id="{A199BCFD-00A0-420C-741C-8C68D4431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0" r="-1" b="19400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476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8" y="2389468"/>
            <a:ext cx="4155651" cy="297815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600" b="1" dirty="0"/>
              <a:t>Summary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Key findings from the analysis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Best predictive model</a:t>
            </a:r>
            <a:endParaRPr lang="en-US"/>
          </a:p>
          <a:p>
            <a:pPr lvl="0">
              <a:lnSpc>
                <a:spcPct val="110000"/>
              </a:lnSpc>
            </a:pPr>
            <a:r>
              <a:rPr lang="en-US" sz="1600" b="1" dirty="0"/>
              <a:t>Business Implications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insights can be used to make informed decisions in the insurance industry</a:t>
            </a:r>
            <a:endParaRPr lang="en-US"/>
          </a:p>
          <a:p>
            <a:pPr lvl="0">
              <a:lnSpc>
                <a:spcPct val="110000"/>
              </a:lnSpc>
            </a:pPr>
            <a:r>
              <a:rPr lang="en-US" sz="1600" b="1" dirty="0"/>
              <a:t>Future Work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Potential improvements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Other data sources and features to consider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795E2-4C85-0DA7-2879-286FA010C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9" b="6247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35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8" y="2399571"/>
            <a:ext cx="4155651" cy="297815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600" b="1" dirty="0"/>
              <a:t>Objective</a:t>
            </a:r>
            <a:r>
              <a:rPr lang="en-US" sz="1600" dirty="0"/>
              <a:t>: To analyze the insurance dataset and build predictive models to estimate insurance charges</a:t>
            </a:r>
          </a:p>
          <a:p>
            <a:pPr lvl="0">
              <a:lnSpc>
                <a:spcPct val="110000"/>
              </a:lnSpc>
            </a:pPr>
            <a:r>
              <a:rPr lang="en-US" sz="1600" b="1" dirty="0"/>
              <a:t>Agenda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 Overview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 Exploration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 Cleaning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Feature Engineering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Model Building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Model Evaluation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Conclusions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269329D1-6D7A-799D-2FC5-00947E5CF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" b="-437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165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B2BC11-3AA0-8791-5B1B-4172FCB36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2DE86A-8209-3F4F-796A-17BEE794E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1" y="1143002"/>
            <a:ext cx="4694217" cy="1908882"/>
          </a:xfrm>
        </p:spPr>
        <p:txBody>
          <a:bodyPr anchor="t">
            <a:normAutofit/>
          </a:bodyPr>
          <a:lstStyle/>
          <a:p>
            <a:r>
              <a:rPr lang="en-US" sz="2800" dirty="0"/>
              <a:t>Data Overview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3C29371-57C0-5EEC-EFA2-95F6AA203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423373"/>
              </p:ext>
            </p:extLst>
          </p:nvPr>
        </p:nvGraphicFramePr>
        <p:xfrm>
          <a:off x="3630707" y="549090"/>
          <a:ext cx="7429498" cy="656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80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 Data Exploration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000" b="1" dirty="0"/>
              <a:t>Exploratory Data Analysis</a:t>
            </a:r>
          </a:p>
          <a:p>
            <a:pPr lvl="1"/>
            <a:r>
              <a:rPr lang="en-US" sz="1800" dirty="0"/>
              <a:t>Descriptive statistics of features</a:t>
            </a:r>
          </a:p>
          <a:p>
            <a:pPr lvl="1"/>
            <a:r>
              <a:rPr lang="en-US" sz="1800" dirty="0"/>
              <a:t>Distribution of target variable</a:t>
            </a:r>
          </a:p>
          <a:p>
            <a:pPr lvl="1"/>
            <a:r>
              <a:rPr lang="en-US" sz="1800" dirty="0"/>
              <a:t>Correlation matrix</a:t>
            </a:r>
          </a:p>
          <a:p>
            <a:pPr lvl="1"/>
            <a:r>
              <a:rPr lang="en-US" sz="1800" dirty="0"/>
              <a:t>Key Insights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84598926-196C-5CED-30C2-E771A7D96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0" r="-1" b="-1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06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000" b="1" dirty="0"/>
              <a:t>Visualizations</a:t>
            </a:r>
          </a:p>
          <a:p>
            <a:pPr lvl="1"/>
            <a:r>
              <a:rPr lang="en-US" sz="1800" dirty="0"/>
              <a:t>Histogram of Charges</a:t>
            </a:r>
          </a:p>
          <a:p>
            <a:pPr lvl="1"/>
            <a:r>
              <a:rPr lang="en-US" sz="1800" dirty="0"/>
              <a:t>Box plots for categorical variables</a:t>
            </a:r>
          </a:p>
          <a:p>
            <a:pPr lvl="1"/>
            <a:r>
              <a:rPr lang="en-US" sz="1800" dirty="0"/>
              <a:t>Scatter plot of BMI vs. Charges</a:t>
            </a:r>
          </a:p>
          <a:p>
            <a:pPr lvl="1"/>
            <a:r>
              <a:rPr lang="en-US" sz="1800" dirty="0"/>
              <a:t>Pair plots to visualize relationships between variables</a:t>
            </a:r>
          </a:p>
        </p:txBody>
      </p:sp>
      <p:pic>
        <p:nvPicPr>
          <p:cNvPr id="6" name="Picture 5" descr="Zigzag indicator line">
            <a:extLst>
              <a:ext uri="{FF2B5EF4-FFF2-40B4-BE49-F238E27FC236}">
                <a16:creationId xmlns:a16="http://schemas.microsoft.com/office/drawing/2014/main" id="{6741D856-59F9-DD8D-CB5A-6428D07E9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5" r="-1" b="7232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875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9C509C-DC9F-72A7-2C51-F7F49BF17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92F11F5-4650-4EDB-A5A2-609AA6316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06019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985F24-A82E-38BB-9E95-B68E0525A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63852" y="1143000"/>
            <a:ext cx="4440146" cy="981554"/>
          </a:xfrm>
        </p:spPr>
        <p:txBody>
          <a:bodyPr anchor="t">
            <a:normAutofit/>
          </a:bodyPr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505911C-48A5-5B05-C616-8ED914076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461774"/>
              </p:ext>
            </p:extLst>
          </p:nvPr>
        </p:nvGraphicFramePr>
        <p:xfrm>
          <a:off x="4415118" y="1143000"/>
          <a:ext cx="6452847" cy="485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4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 dirty="0"/>
              <a:t>Creating New Features</a:t>
            </a:r>
          </a:p>
          <a:p>
            <a:pPr lvl="1"/>
            <a:r>
              <a:rPr lang="en-US" dirty="0"/>
              <a:t>Interaction terms</a:t>
            </a:r>
          </a:p>
          <a:p>
            <a:pPr lvl="1"/>
            <a:r>
              <a:rPr lang="en-US" dirty="0"/>
              <a:t>Polynomial features</a:t>
            </a:r>
          </a:p>
          <a:p>
            <a:pPr lvl="0"/>
            <a:r>
              <a:rPr lang="en-US" b="1" dirty="0"/>
              <a:t>Encoding Categorical Variables</a:t>
            </a:r>
          </a:p>
          <a:p>
            <a:pPr lvl="1"/>
            <a:r>
              <a:rPr lang="en-US" dirty="0"/>
              <a:t>One-hot encoding for nominal variables</a:t>
            </a:r>
          </a:p>
          <a:p>
            <a:pPr lvl="1"/>
            <a:r>
              <a:rPr lang="en-US" dirty="0"/>
              <a:t>Label encoding for ordinal variables</a:t>
            </a:r>
          </a:p>
        </p:txBody>
      </p:sp>
      <p:pic>
        <p:nvPicPr>
          <p:cNvPr id="6" name="Picture 5" descr="Formulae on a background">
            <a:extLst>
              <a:ext uri="{FF2B5EF4-FFF2-40B4-BE49-F238E27FC236}">
                <a16:creationId xmlns:a16="http://schemas.microsoft.com/office/drawing/2014/main" id="{E8CB9C86-6B89-20A3-AD9C-8271425A9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07" r="-1" b="5934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267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900" b="1" dirty="0"/>
              <a:t>Algorithms Used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Linear Regression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Decision Tree Regression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Random Forest Regression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Gradient Boosting Machines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Support Vector Regression</a:t>
            </a:r>
          </a:p>
          <a:p>
            <a:pPr lvl="0">
              <a:lnSpc>
                <a:spcPct val="110000"/>
              </a:lnSpc>
            </a:pPr>
            <a:r>
              <a:rPr lang="en-US" sz="1900" b="1" dirty="0"/>
              <a:t>Model Training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Train-test split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Cross-validation</a:t>
            </a:r>
          </a:p>
        </p:txBody>
      </p:sp>
      <p:pic>
        <p:nvPicPr>
          <p:cNvPr id="6" name="Picture 5" descr="Arrows going up">
            <a:extLst>
              <a:ext uri="{FF2B5EF4-FFF2-40B4-BE49-F238E27FC236}">
                <a16:creationId xmlns:a16="http://schemas.microsoft.com/office/drawing/2014/main" id="{F6DB2D78-EB45-7D80-6471-68035C63F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72" r="-1" b="5607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414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 Model Evaluation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8" y="2399571"/>
            <a:ext cx="4155651" cy="297815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900" b="1" dirty="0"/>
              <a:t>Metrics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Mean Absolute Error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Mean Squared Error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Root Mean Squared Error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R-squared</a:t>
            </a:r>
          </a:p>
          <a:p>
            <a:pPr lvl="0">
              <a:lnSpc>
                <a:spcPct val="110000"/>
              </a:lnSpc>
            </a:pPr>
            <a:r>
              <a:rPr lang="en-US" sz="1900" b="1" dirty="0"/>
              <a:t>Results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Compare performance across different models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Highlight the best-performing model</a:t>
            </a:r>
          </a:p>
        </p:txBody>
      </p:sp>
      <p:pic>
        <p:nvPicPr>
          <p:cNvPr id="6" name="Picture 5" descr="Vibrant multicolour checkered floor design">
            <a:extLst>
              <a:ext uri="{FF2B5EF4-FFF2-40B4-BE49-F238E27FC236}">
                <a16:creationId xmlns:a16="http://schemas.microsoft.com/office/drawing/2014/main" id="{E4013B0D-9B9A-47F6-E34B-1E99AAC4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5" r="-1" b="4820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20016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3F3F0"/>
      </a:lt2>
      <a:accent1>
        <a:srgbClr val="5B39DE"/>
      </a:accent1>
      <a:accent2>
        <a:srgbClr val="2145CB"/>
      </a:accent2>
      <a:accent3>
        <a:srgbClr val="339EDD"/>
      </a:accent3>
      <a:accent4>
        <a:srgbClr val="20C0B9"/>
      </a:accent4>
      <a:accent5>
        <a:srgbClr val="2DC27D"/>
      </a:accent5>
      <a:accent6>
        <a:srgbClr val="21C635"/>
      </a:accent6>
      <a:hlink>
        <a:srgbClr val="349D7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SwellVTI</vt:lpstr>
      <vt:lpstr>Data Analysis and prediction on Insurance Dataset</vt:lpstr>
      <vt:lpstr> Introduction</vt:lpstr>
      <vt:lpstr>Data Overview</vt:lpstr>
      <vt:lpstr> Data Exploration</vt:lpstr>
      <vt:lpstr>Data Visualization</vt:lpstr>
      <vt:lpstr>Data Cleaning</vt:lpstr>
      <vt:lpstr>Feature Engineering</vt:lpstr>
      <vt:lpstr>Model Building</vt:lpstr>
      <vt:lpstr> Model Evaluation</vt:lpstr>
      <vt:lpstr>Model Interpretation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77</cp:revision>
  <dcterms:created xsi:type="dcterms:W3CDTF">2024-06-28T19:56:26Z</dcterms:created>
  <dcterms:modified xsi:type="dcterms:W3CDTF">2024-06-28T20:07:01Z</dcterms:modified>
</cp:coreProperties>
</file>