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7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4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7E43-5290-47C2-B6CD-E02BEFE08833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B779-6F77-4189-8C09-C034B1584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4-Dự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Website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hiện:Vi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Lê Trí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13302-UD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Nhóm 4-Dự án 2 Đề tài: Website bán đồ ăn nhanh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4</dc:title>
  <dc:creator>Trí Lê</dc:creator>
  <cp:lastModifiedBy>Trí Lê</cp:lastModifiedBy>
  <cp:revision>3</cp:revision>
  <dcterms:created xsi:type="dcterms:W3CDTF">2019-10-05T07:36:04Z</dcterms:created>
  <dcterms:modified xsi:type="dcterms:W3CDTF">2019-10-05T07:39:27Z</dcterms:modified>
</cp:coreProperties>
</file>