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3"/>
  </p:notesMasterIdLst>
  <p:sldIdLst>
    <p:sldId id="271" r:id="rId4"/>
    <p:sldId id="265" r:id="rId5"/>
    <p:sldId id="261" r:id="rId6"/>
    <p:sldId id="264" r:id="rId7"/>
    <p:sldId id="290" r:id="rId8"/>
    <p:sldId id="279" r:id="rId9"/>
    <p:sldId id="291" r:id="rId10"/>
    <p:sldId id="293" r:id="rId11"/>
    <p:sldId id="262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96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28/11/2019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915816" y="2283718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Welcome!!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074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               </a:t>
            </a:r>
            <a:r>
              <a:rPr lang="en-US" altLang="ko-KR" dirty="0" err="1" smtClean="0">
                <a:solidFill>
                  <a:schemeClr val="accent1"/>
                </a:solidFill>
              </a:rPr>
              <a:t>Báo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err="1" smtClean="0">
                <a:solidFill>
                  <a:schemeClr val="accent1"/>
                </a:solidFill>
              </a:rPr>
              <a:t>cáo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err="1" smtClean="0">
                <a:solidFill>
                  <a:schemeClr val="accent1"/>
                </a:solidFill>
              </a:rPr>
              <a:t>đồ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err="1" smtClean="0">
                <a:solidFill>
                  <a:schemeClr val="accent1"/>
                </a:solidFill>
              </a:rPr>
              <a:t>án</a:t>
            </a:r>
            <a:r>
              <a:rPr lang="en-US" altLang="ko-KR" dirty="0" smtClean="0">
                <a:solidFill>
                  <a:schemeClr val="accent1"/>
                </a:solidFill>
              </a:rPr>
              <a:t> 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99592" y="1963433"/>
            <a:ext cx="1512168" cy="15121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hord 14"/>
          <p:cNvSpPr/>
          <p:nvPr/>
        </p:nvSpPr>
        <p:spPr>
          <a:xfrm>
            <a:off x="1288829" y="2256586"/>
            <a:ext cx="733693" cy="925861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148" y="3547609"/>
            <a:ext cx="23910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chemeClr val="accent1"/>
                </a:solidFill>
                <a:cs typeface="Arial" pitchFamily="34" charset="0"/>
              </a:rPr>
              <a:t>Môn</a:t>
            </a:r>
            <a:r>
              <a:rPr lang="en-US" altLang="ko-KR" sz="2000" b="1" dirty="0" smtClean="0">
                <a:solidFill>
                  <a:schemeClr val="accent1"/>
                </a:solidFill>
                <a:cs typeface="Arial" pitchFamily="34" charset="0"/>
              </a:rPr>
              <a:t> : </a:t>
            </a:r>
            <a:r>
              <a:rPr lang="en-US" altLang="ko-KR" sz="2000" b="1" dirty="0" err="1" smtClean="0">
                <a:solidFill>
                  <a:schemeClr val="accent1"/>
                </a:solidFill>
                <a:cs typeface="Arial" pitchFamily="34" charset="0"/>
              </a:rPr>
              <a:t>Dự</a:t>
            </a:r>
            <a:r>
              <a:rPr lang="en-US" altLang="ko-KR" sz="20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accent1"/>
                </a:solidFill>
                <a:cs typeface="Arial" pitchFamily="34" charset="0"/>
              </a:rPr>
              <a:t>án</a:t>
            </a:r>
            <a:r>
              <a:rPr lang="en-US" altLang="ko-KR" sz="2000" b="1" dirty="0" smtClean="0">
                <a:solidFill>
                  <a:schemeClr val="accent1"/>
                </a:solidFill>
                <a:cs typeface="Arial" pitchFamily="34" charset="0"/>
              </a:rPr>
              <a:t> 2 </a:t>
            </a:r>
            <a:endParaRPr lang="en-US" altLang="ko-KR" sz="2000" b="1" dirty="0">
              <a:solidFill>
                <a:schemeClr val="accent1"/>
              </a:solidFill>
              <a:cs typeface="Arial" pitchFamily="34" charset="0"/>
            </a:endParaRPr>
          </a:p>
          <a:p>
            <a:pPr algn="ctr"/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Giảng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viên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: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Phạm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Ngọc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Huy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707904" y="3071757"/>
            <a:ext cx="4752528" cy="1261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:  + Vi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Tiến</a:t>
            </a:r>
          </a:p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+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Xuân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Hiếu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+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Lê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endParaRPr lang="en-US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: PT13302-UD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72844" y="1836084"/>
            <a:ext cx="46153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WEBSITE BÁN ĐỒ ĂN NHANH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Giới</a:t>
            </a:r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thiệu</a:t>
            </a:r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đồ</a:t>
            </a:r>
            <a:r>
              <a:rPr lang="en-US" sz="3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án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131840" y="13863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79778" y="227758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27717" y="3168825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75656" y="4060065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995936" y="1391652"/>
            <a:ext cx="4608512" cy="601748"/>
            <a:chOff x="803640" y="3347446"/>
            <a:chExt cx="2059657" cy="601748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67219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Website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bán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đồ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ăn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nhanh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47446"/>
              <a:ext cx="205965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400" b="1" dirty="0" err="1"/>
                <a:t>Tên</a:t>
              </a:r>
              <a:r>
                <a:rPr lang="en-US" sz="1400" b="1" dirty="0"/>
                <a:t> </a:t>
              </a:r>
              <a:r>
                <a:rPr lang="en-US" sz="1400" b="1" dirty="0" err="1"/>
                <a:t>đồ</a:t>
              </a:r>
              <a:r>
                <a:rPr lang="en-US" sz="1400" b="1" dirty="0"/>
                <a:t> </a:t>
              </a:r>
              <a:r>
                <a:rPr lang="en-US" sz="1400" b="1" dirty="0" err="1"/>
                <a:t>án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43131" y="2282891"/>
            <a:ext cx="4608512" cy="694081"/>
            <a:chOff x="803640" y="3347446"/>
            <a:chExt cx="2059657" cy="694081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/>
                <a:t>+ Spring tool suite 4</a:t>
              </a:r>
            </a:p>
            <a:p>
              <a:r>
                <a:rPr lang="en-US" sz="1200" dirty="0"/>
                <a:t>+ My </a:t>
              </a:r>
              <a:r>
                <a:rPr lang="en-US" sz="1200" dirty="0" smtClean="0"/>
                <a:t>SQL</a:t>
              </a:r>
              <a:endParaRPr 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47446"/>
              <a:ext cx="205965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400" b="1" dirty="0" err="1"/>
                <a:t>Môi</a:t>
              </a:r>
              <a:r>
                <a:rPr lang="en-US" sz="1400" b="1" dirty="0"/>
                <a:t> </a:t>
              </a:r>
              <a:r>
                <a:rPr lang="en-US" sz="1400" b="1" dirty="0" err="1"/>
                <a:t>trường</a:t>
              </a:r>
              <a:r>
                <a:rPr lang="en-US" sz="1400" b="1" dirty="0"/>
                <a:t> </a:t>
              </a:r>
              <a:r>
                <a:rPr lang="en-US" sz="1400" b="1" dirty="0" err="1"/>
                <a:t>phát</a:t>
              </a:r>
              <a:r>
                <a:rPr lang="en-US" sz="1400" b="1" dirty="0"/>
                <a:t> </a:t>
              </a:r>
              <a:r>
                <a:rPr lang="en-US" sz="1400" b="1" dirty="0" err="1" smtClean="0"/>
                <a:t>triển</a:t>
              </a:r>
              <a:endParaRPr lang="en-US" sz="14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90325" y="3174130"/>
            <a:ext cx="4608512" cy="694081"/>
            <a:chOff x="803640" y="3347446"/>
            <a:chExt cx="2059657" cy="694081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/>
                <a:t>+ Spring framework, JPA </a:t>
              </a:r>
              <a:r>
                <a:rPr lang="en-US" sz="1200" dirty="0" err="1"/>
                <a:t>và</a:t>
              </a:r>
              <a:r>
                <a:rPr lang="en-US" sz="1200" dirty="0"/>
                <a:t> Hibernate framework, Bootstrap, </a:t>
              </a:r>
              <a:endParaRPr lang="en-US" sz="1200" dirty="0" smtClean="0"/>
            </a:p>
            <a:p>
              <a:r>
                <a:rPr lang="en-US" sz="1200" dirty="0" err="1" smtClean="0"/>
                <a:t>Javascript</a:t>
              </a:r>
              <a:r>
                <a:rPr lang="en-US" sz="1200" dirty="0"/>
                <a:t>, </a:t>
              </a:r>
              <a:r>
                <a:rPr lang="en-US" sz="1200" dirty="0" err="1"/>
                <a:t>Jquery</a:t>
              </a:r>
              <a:r>
                <a:rPr lang="en-US" sz="1200" dirty="0"/>
                <a:t>, HTML, HTML5, CSS,…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47446"/>
              <a:ext cx="205965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400" b="1" dirty="0" err="1"/>
                <a:t>Công</a:t>
              </a:r>
              <a:r>
                <a:rPr lang="en-US" sz="1400" b="1" dirty="0"/>
                <a:t> </a:t>
              </a:r>
              <a:r>
                <a:rPr lang="en-US" sz="1400" b="1" dirty="0" err="1"/>
                <a:t>nghệ</a:t>
              </a:r>
              <a:r>
                <a:rPr lang="en-US" sz="1400" b="1" dirty="0"/>
                <a:t> </a:t>
              </a:r>
              <a:r>
                <a:rPr lang="en-US" sz="1400" b="1" dirty="0" err="1"/>
                <a:t>sử</a:t>
              </a:r>
              <a:r>
                <a:rPr lang="en-US" sz="1400" b="1" dirty="0"/>
                <a:t> </a:t>
              </a:r>
              <a:r>
                <a:rPr lang="en-US" sz="1400" b="1" dirty="0" err="1"/>
                <a:t>dụng</a:t>
              </a:r>
              <a:endParaRPr lang="en-US" sz="1400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337519" y="4065369"/>
            <a:ext cx="4608512" cy="601748"/>
            <a:chOff x="803640" y="3347446"/>
            <a:chExt cx="2059657" cy="601748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67219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 smtClean="0"/>
                <a:t>API </a:t>
              </a:r>
              <a:r>
                <a:rPr lang="en-US" sz="1200" dirty="0"/>
                <a:t>Google map</a:t>
              </a:r>
              <a:r>
                <a:rPr lang="en-US" sz="1200" dirty="0" smtClean="0"/>
                <a:t>, </a:t>
              </a:r>
              <a:r>
                <a:rPr lang="en-US" sz="1200" dirty="0" smtClean="0"/>
                <a:t>…</a:t>
              </a:r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47446"/>
              <a:ext cx="205965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400" b="1" dirty="0" err="1"/>
                <a:t>Tích</a:t>
              </a:r>
              <a:r>
                <a:rPr lang="en-US" sz="1400" b="1" dirty="0"/>
                <a:t> </a:t>
              </a:r>
              <a:r>
                <a:rPr lang="en-US" sz="1400" b="1" dirty="0" err="1" smtClean="0"/>
                <a:t>hợp</a:t>
              </a:r>
              <a:endParaRPr lang="en-US" sz="1400" b="1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131839" y="1515555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79776" y="2406793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27713" y="3298031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75650" y="4189269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283718"/>
            <a:ext cx="4283968" cy="473576"/>
          </a:xfrm>
        </p:spPr>
        <p:txBody>
          <a:bodyPr/>
          <a:lstStyle/>
          <a:p>
            <a:r>
              <a:rPr lang="en-US" altLang="ko-KR" sz="2800" dirty="0" err="1" smtClean="0"/>
              <a:t>Sơ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lược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về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phần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xử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lý</a:t>
            </a:r>
            <a:endParaRPr lang="ko-KR" altLang="en-US" sz="2800" dirty="0"/>
          </a:p>
        </p:txBody>
      </p:sp>
      <p:sp>
        <p:nvSpPr>
          <p:cNvPr id="4" name="Freeform 3"/>
          <p:cNvSpPr/>
          <p:nvPr/>
        </p:nvSpPr>
        <p:spPr>
          <a:xfrm>
            <a:off x="5025036" y="2152650"/>
            <a:ext cx="343094" cy="840698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">
            <a:extLst>
              <a:ext uri="{FF2B5EF4-FFF2-40B4-BE49-F238E27FC236}">
                <a16:creationId xmlns:a16="http://schemas.microsoft.com/office/drawing/2014/main" id="{83BCDA16-84D3-448C-B08C-94B23FAF4F3C}"/>
              </a:ext>
            </a:extLst>
          </p:cNvPr>
          <p:cNvGrpSpPr/>
          <p:nvPr/>
        </p:nvGrpSpPr>
        <p:grpSpPr>
          <a:xfrm rot="18900000">
            <a:off x="3689163" y="2721313"/>
            <a:ext cx="2087668" cy="1520766"/>
            <a:chOff x="247435" y="2414619"/>
            <a:chExt cx="3149101" cy="2293969"/>
          </a:xfrm>
        </p:grpSpPr>
        <p:sp>
          <p:nvSpPr>
            <p:cNvPr id="55" name="Rectangle 12">
              <a:extLst>
                <a:ext uri="{FF2B5EF4-FFF2-40B4-BE49-F238E27FC236}">
                  <a16:creationId xmlns:a16="http://schemas.microsoft.com/office/drawing/2014/main" id="{8ED5C5EE-57CD-4AF0-815E-0BE828C54861}"/>
                </a:ext>
              </a:extLst>
            </p:cNvPr>
            <p:cNvSpPr/>
            <p:nvPr/>
          </p:nvSpPr>
          <p:spPr>
            <a:xfrm rot="2700000" flipH="1">
              <a:off x="1034951" y="1627103"/>
              <a:ext cx="1574070" cy="3149101"/>
            </a:xfrm>
            <a:custGeom>
              <a:avLst/>
              <a:gdLst/>
              <a:ahLst/>
              <a:cxnLst/>
              <a:rect l="l" t="t" r="r" b="b"/>
              <a:pathLst>
                <a:path w="1574070" h="3149101">
                  <a:moveTo>
                    <a:pt x="1396232" y="177838"/>
                  </a:moveTo>
                  <a:cubicBezTo>
                    <a:pt x="1732682" y="514288"/>
                    <a:pt x="1732682" y="1059782"/>
                    <a:pt x="1396232" y="1396232"/>
                  </a:cubicBezTo>
                  <a:cubicBezTo>
                    <a:pt x="1059782" y="1732681"/>
                    <a:pt x="514289" y="1732681"/>
                    <a:pt x="177839" y="1396232"/>
                  </a:cubicBezTo>
                  <a:cubicBezTo>
                    <a:pt x="-158611" y="1059782"/>
                    <a:pt x="-158611" y="514288"/>
                    <a:pt x="177839" y="177838"/>
                  </a:cubicBezTo>
                  <a:cubicBezTo>
                    <a:pt x="514289" y="-158611"/>
                    <a:pt x="1059782" y="-158611"/>
                    <a:pt x="1396232" y="177838"/>
                  </a:cubicBezTo>
                  <a:close/>
                  <a:moveTo>
                    <a:pt x="1574070" y="0"/>
                  </a:moveTo>
                  <a:cubicBezTo>
                    <a:pt x="1139403" y="-434668"/>
                    <a:pt x="434668" y="-434668"/>
                    <a:pt x="0" y="0"/>
                  </a:cubicBezTo>
                  <a:cubicBezTo>
                    <a:pt x="-434668" y="434667"/>
                    <a:pt x="-434668" y="1139403"/>
                    <a:pt x="0" y="1574070"/>
                  </a:cubicBezTo>
                  <a:cubicBezTo>
                    <a:pt x="149565" y="1723636"/>
                    <a:pt x="331107" y="1821737"/>
                    <a:pt x="522925" y="1867116"/>
                  </a:cubicBezTo>
                  <a:lnTo>
                    <a:pt x="522925" y="3149101"/>
                  </a:lnTo>
                  <a:lnTo>
                    <a:pt x="1051145" y="3149101"/>
                  </a:lnTo>
                  <a:lnTo>
                    <a:pt x="1051145" y="1867115"/>
                  </a:lnTo>
                  <a:cubicBezTo>
                    <a:pt x="1242964" y="1821737"/>
                    <a:pt x="1424505" y="1723636"/>
                    <a:pt x="1574070" y="1574070"/>
                  </a:cubicBezTo>
                  <a:cubicBezTo>
                    <a:pt x="2008738" y="1139403"/>
                    <a:pt x="2008738" y="434667"/>
                    <a:pt x="1574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  <p:sp>
          <p:nvSpPr>
            <p:cNvPr id="56" name="Round Same Side Corner Rectangle 13">
              <a:extLst>
                <a:ext uri="{FF2B5EF4-FFF2-40B4-BE49-F238E27FC236}">
                  <a16:creationId xmlns:a16="http://schemas.microsoft.com/office/drawing/2014/main" id="{4B69123E-C8D1-4ECF-9F1C-F507B3921D6C}"/>
                </a:ext>
              </a:extLst>
            </p:cNvPr>
            <p:cNvSpPr/>
            <p:nvPr/>
          </p:nvSpPr>
          <p:spPr>
            <a:xfrm rot="13500000" flipH="1">
              <a:off x="299369" y="4293587"/>
              <a:ext cx="528162" cy="3018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900" dirty="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5292080" y="1597894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5292080" y="3654161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>
            <a:off x="5716196" y="2625355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val 25"/>
          <p:cNvSpPr/>
          <p:nvPr/>
        </p:nvSpPr>
        <p:spPr>
          <a:xfrm flipH="1">
            <a:off x="3235399" y="1597894"/>
            <a:ext cx="537366" cy="537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27" name="Rectangle 9"/>
          <p:cNvSpPr/>
          <p:nvPr/>
        </p:nvSpPr>
        <p:spPr>
          <a:xfrm flipH="1">
            <a:off x="3385708" y="1755768"/>
            <a:ext cx="236748" cy="2216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/>
          </a:p>
        </p:txBody>
      </p:sp>
      <p:sp>
        <p:nvSpPr>
          <p:cNvPr id="32" name="Oval 31"/>
          <p:cNvSpPr/>
          <p:nvPr/>
        </p:nvSpPr>
        <p:spPr>
          <a:xfrm flipH="1">
            <a:off x="3235399" y="3654161"/>
            <a:ext cx="537366" cy="537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33" name="Oval 21"/>
          <p:cNvSpPr>
            <a:spLocks noChangeAspect="1"/>
          </p:cNvSpPr>
          <p:nvPr/>
        </p:nvSpPr>
        <p:spPr>
          <a:xfrm flipH="1">
            <a:off x="3385038" y="3802806"/>
            <a:ext cx="238088" cy="24007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 flipH="1">
            <a:off x="432837" y="1621192"/>
            <a:ext cx="256649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err="1"/>
              <a:t>Sử</a:t>
            </a:r>
            <a:r>
              <a:rPr lang="en-US" sz="1200" b="1" dirty="0"/>
              <a:t> </a:t>
            </a:r>
            <a:r>
              <a:rPr lang="en-US" sz="1200" b="1" dirty="0" err="1"/>
              <a:t>dụng</a:t>
            </a:r>
            <a:r>
              <a:rPr lang="en-US" sz="1200" b="1" dirty="0"/>
              <a:t> </a:t>
            </a:r>
            <a:r>
              <a:rPr lang="en-US" sz="1200" b="1" dirty="0" err="1"/>
              <a:t>javascript</a:t>
            </a:r>
            <a:r>
              <a:rPr lang="en-US" sz="1200" b="1" dirty="0"/>
              <a:t> </a:t>
            </a:r>
            <a:r>
              <a:rPr lang="en-US" sz="1200" b="1" dirty="0" err="1"/>
              <a:t>để</a:t>
            </a:r>
            <a:r>
              <a:rPr lang="en-US" sz="1200" b="1" dirty="0"/>
              <a:t> </a:t>
            </a:r>
            <a:r>
              <a:rPr lang="en-US" sz="1200" b="1" dirty="0" err="1"/>
              <a:t>thực</a:t>
            </a:r>
            <a:r>
              <a:rPr lang="en-US" sz="1200" b="1" dirty="0"/>
              <a:t> </a:t>
            </a:r>
            <a:r>
              <a:rPr lang="en-US" sz="1200" b="1" dirty="0" err="1"/>
              <a:t>hiện</a:t>
            </a:r>
            <a:r>
              <a:rPr lang="en-US" sz="1200" b="1" dirty="0"/>
              <a:t> </a:t>
            </a:r>
            <a:r>
              <a:rPr lang="en-US" sz="1200" b="1" dirty="0" err="1"/>
              <a:t>chức</a:t>
            </a:r>
            <a:r>
              <a:rPr lang="en-US" sz="1200" b="1" dirty="0"/>
              <a:t> </a:t>
            </a:r>
            <a:r>
              <a:rPr lang="en-US" sz="1200" b="1" dirty="0" err="1"/>
              <a:t>năng</a:t>
            </a:r>
            <a:r>
              <a:rPr lang="en-US" sz="1200" b="1" dirty="0"/>
              <a:t> </a:t>
            </a:r>
            <a:r>
              <a:rPr lang="en-US" sz="1200" b="1" dirty="0" err="1"/>
              <a:t>giỏ</a:t>
            </a:r>
            <a:r>
              <a:rPr lang="en-US" sz="1200" b="1" dirty="0"/>
              <a:t> </a:t>
            </a:r>
            <a:r>
              <a:rPr lang="en-US" sz="1200" b="1" dirty="0" err="1"/>
              <a:t>hàng</a:t>
            </a:r>
            <a:r>
              <a:rPr lang="en-US" sz="1200" b="1" dirty="0"/>
              <a:t>.</a:t>
            </a:r>
          </a:p>
        </p:txBody>
      </p:sp>
      <p:sp>
        <p:nvSpPr>
          <p:cNvPr id="38" name="Oval 37"/>
          <p:cNvSpPr/>
          <p:nvPr/>
        </p:nvSpPr>
        <p:spPr>
          <a:xfrm flipH="1">
            <a:off x="2810498" y="2625355"/>
            <a:ext cx="537366" cy="5373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39" name="Rounded Rectangle 27"/>
          <p:cNvSpPr/>
          <p:nvPr/>
        </p:nvSpPr>
        <p:spPr>
          <a:xfrm flipH="1">
            <a:off x="2951341" y="2780896"/>
            <a:ext cx="255679" cy="1963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001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/>
          </a:p>
        </p:txBody>
      </p:sp>
      <p:sp>
        <p:nvSpPr>
          <p:cNvPr id="42" name="Block Arc 14"/>
          <p:cNvSpPr/>
          <p:nvPr/>
        </p:nvSpPr>
        <p:spPr>
          <a:xfrm rot="16200000">
            <a:off x="4271959" y="2480657"/>
            <a:ext cx="600082" cy="60047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Isosceles Triangle 8"/>
          <p:cNvSpPr/>
          <p:nvPr/>
        </p:nvSpPr>
        <p:spPr>
          <a:xfrm rot="16200000">
            <a:off x="5453670" y="1740315"/>
            <a:ext cx="214184" cy="25536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Oval 7"/>
          <p:cNvSpPr/>
          <p:nvPr/>
        </p:nvSpPr>
        <p:spPr>
          <a:xfrm>
            <a:off x="5441886" y="3802806"/>
            <a:ext cx="246558" cy="24655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Rectangle 36"/>
          <p:cNvSpPr/>
          <p:nvPr/>
        </p:nvSpPr>
        <p:spPr>
          <a:xfrm>
            <a:off x="5875759" y="2790561"/>
            <a:ext cx="235618" cy="20695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 flipH="1">
            <a:off x="242662" y="2782234"/>
            <a:ext cx="256649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err="1" smtClean="0"/>
              <a:t>Đa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ngôn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ngữ</a:t>
            </a:r>
            <a:endParaRPr lang="en-US" sz="1200" b="1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399164" y="3692011"/>
            <a:ext cx="256649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err="1"/>
              <a:t>Sử</a:t>
            </a:r>
            <a:r>
              <a:rPr lang="en-US" sz="1200" b="1" dirty="0"/>
              <a:t> </a:t>
            </a:r>
            <a:r>
              <a:rPr lang="en-US" sz="1200" b="1" dirty="0" err="1"/>
              <a:t>dụng</a:t>
            </a:r>
            <a:r>
              <a:rPr lang="en-US" sz="1200" b="1" dirty="0"/>
              <a:t> </a:t>
            </a:r>
            <a:r>
              <a:rPr lang="en-US" sz="1200" b="1" dirty="0" err="1"/>
              <a:t>javascript</a:t>
            </a:r>
            <a:r>
              <a:rPr lang="en-US" sz="1200" b="1" dirty="0"/>
              <a:t> </a:t>
            </a:r>
            <a:r>
              <a:rPr lang="en-US" sz="1200" b="1" dirty="0" err="1"/>
              <a:t>để</a:t>
            </a:r>
            <a:r>
              <a:rPr lang="en-US" sz="1200" b="1" dirty="0"/>
              <a:t> </a:t>
            </a:r>
            <a:r>
              <a:rPr lang="en-US" sz="1200" b="1" dirty="0" err="1"/>
              <a:t>thực</a:t>
            </a:r>
            <a:r>
              <a:rPr lang="en-US" sz="1200" b="1" dirty="0"/>
              <a:t> </a:t>
            </a:r>
            <a:r>
              <a:rPr lang="en-US" sz="1200" b="1" dirty="0" err="1"/>
              <a:t>hiện</a:t>
            </a:r>
            <a:r>
              <a:rPr lang="en-US" sz="1200" b="1" dirty="0"/>
              <a:t> </a:t>
            </a:r>
            <a:r>
              <a:rPr lang="en-US" sz="1200" b="1" dirty="0" err="1"/>
              <a:t>chức</a:t>
            </a:r>
            <a:r>
              <a:rPr lang="en-US" sz="1200" b="1" dirty="0"/>
              <a:t> </a:t>
            </a:r>
            <a:r>
              <a:rPr lang="en-US" sz="1200" b="1" dirty="0" err="1"/>
              <a:t>năng</a:t>
            </a:r>
            <a:r>
              <a:rPr lang="en-US" sz="1200" b="1" dirty="0"/>
              <a:t> </a:t>
            </a:r>
            <a:r>
              <a:rPr lang="en-US" sz="1200" b="1" dirty="0" err="1"/>
              <a:t>giỏ</a:t>
            </a:r>
            <a:r>
              <a:rPr lang="en-US" sz="1200" b="1" dirty="0"/>
              <a:t> </a:t>
            </a:r>
            <a:r>
              <a:rPr lang="en-US" sz="1200" b="1" dirty="0" err="1"/>
              <a:t>hàng</a:t>
            </a:r>
            <a:r>
              <a:rPr lang="en-US" sz="1200" b="1" dirty="0"/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 flipH="1">
            <a:off x="5934127" y="3692010"/>
            <a:ext cx="256649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err="1"/>
              <a:t>Sử</a:t>
            </a:r>
            <a:r>
              <a:rPr lang="en-US" sz="1200" b="1" dirty="0"/>
              <a:t> </a:t>
            </a:r>
            <a:r>
              <a:rPr lang="en-US" sz="1200" b="1" dirty="0" err="1"/>
              <a:t>dụng</a:t>
            </a:r>
            <a:r>
              <a:rPr lang="en-US" sz="1200" b="1" dirty="0"/>
              <a:t> </a:t>
            </a:r>
            <a:r>
              <a:rPr lang="en-US" sz="1200" b="1" dirty="0" err="1"/>
              <a:t>javascript</a:t>
            </a:r>
            <a:r>
              <a:rPr lang="en-US" sz="1200" b="1" dirty="0"/>
              <a:t> </a:t>
            </a:r>
            <a:r>
              <a:rPr lang="en-US" sz="1200" b="1" dirty="0" err="1"/>
              <a:t>để</a:t>
            </a:r>
            <a:r>
              <a:rPr lang="en-US" sz="1200" b="1" dirty="0"/>
              <a:t> </a:t>
            </a:r>
            <a:r>
              <a:rPr lang="en-US" sz="1200" b="1" dirty="0" err="1"/>
              <a:t>thực</a:t>
            </a:r>
            <a:r>
              <a:rPr lang="en-US" sz="1200" b="1" dirty="0"/>
              <a:t> </a:t>
            </a:r>
            <a:r>
              <a:rPr lang="en-US" sz="1200" b="1" dirty="0" err="1"/>
              <a:t>hiện</a:t>
            </a:r>
            <a:r>
              <a:rPr lang="en-US" sz="1200" b="1" dirty="0"/>
              <a:t> </a:t>
            </a:r>
            <a:r>
              <a:rPr lang="en-US" sz="1200" b="1" dirty="0" err="1"/>
              <a:t>chức</a:t>
            </a:r>
            <a:r>
              <a:rPr lang="en-US" sz="1200" b="1" dirty="0"/>
              <a:t> </a:t>
            </a:r>
            <a:r>
              <a:rPr lang="en-US" sz="1200" b="1" dirty="0" err="1"/>
              <a:t>năng</a:t>
            </a:r>
            <a:r>
              <a:rPr lang="en-US" sz="1200" b="1" dirty="0"/>
              <a:t> </a:t>
            </a:r>
            <a:r>
              <a:rPr lang="en-US" sz="1200" b="1" dirty="0" err="1"/>
              <a:t>giỏ</a:t>
            </a:r>
            <a:r>
              <a:rPr lang="en-US" sz="1200" b="1" dirty="0"/>
              <a:t> </a:t>
            </a:r>
            <a:r>
              <a:rPr lang="en-US" sz="1200" b="1" dirty="0" err="1"/>
              <a:t>hàng</a:t>
            </a:r>
            <a:r>
              <a:rPr lang="en-US" sz="1200" b="1" dirty="0"/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 flipH="1">
            <a:off x="6372200" y="2663204"/>
            <a:ext cx="256649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err="1"/>
              <a:t>Sử</a:t>
            </a:r>
            <a:r>
              <a:rPr lang="en-US" sz="1200" b="1" dirty="0"/>
              <a:t> </a:t>
            </a:r>
            <a:r>
              <a:rPr lang="en-US" sz="1200" b="1" dirty="0" err="1"/>
              <a:t>dụng</a:t>
            </a:r>
            <a:r>
              <a:rPr lang="en-US" sz="1200" b="1" dirty="0"/>
              <a:t> </a:t>
            </a:r>
            <a:r>
              <a:rPr lang="en-US" sz="1200" b="1" dirty="0" err="1"/>
              <a:t>javascript</a:t>
            </a:r>
            <a:r>
              <a:rPr lang="en-US" sz="1200" b="1" dirty="0"/>
              <a:t> </a:t>
            </a:r>
            <a:r>
              <a:rPr lang="en-US" sz="1200" b="1" dirty="0" err="1"/>
              <a:t>để</a:t>
            </a:r>
            <a:r>
              <a:rPr lang="en-US" sz="1200" b="1" dirty="0"/>
              <a:t> </a:t>
            </a:r>
            <a:r>
              <a:rPr lang="en-US" sz="1200" b="1" dirty="0" err="1"/>
              <a:t>thực</a:t>
            </a:r>
            <a:r>
              <a:rPr lang="en-US" sz="1200" b="1" dirty="0"/>
              <a:t> </a:t>
            </a:r>
            <a:r>
              <a:rPr lang="en-US" sz="1200" b="1" dirty="0" err="1"/>
              <a:t>hiện</a:t>
            </a:r>
            <a:r>
              <a:rPr lang="en-US" sz="1200" b="1" dirty="0"/>
              <a:t> </a:t>
            </a:r>
            <a:r>
              <a:rPr lang="en-US" sz="1200" b="1" dirty="0" err="1"/>
              <a:t>chức</a:t>
            </a:r>
            <a:r>
              <a:rPr lang="en-US" sz="1200" b="1" dirty="0"/>
              <a:t> </a:t>
            </a:r>
            <a:r>
              <a:rPr lang="en-US" sz="1200" b="1" dirty="0" err="1"/>
              <a:t>năng</a:t>
            </a:r>
            <a:r>
              <a:rPr lang="en-US" sz="1200" b="1" dirty="0"/>
              <a:t> </a:t>
            </a:r>
            <a:r>
              <a:rPr lang="en-US" sz="1200" b="1" dirty="0" err="1"/>
              <a:t>giỏ</a:t>
            </a:r>
            <a:r>
              <a:rPr lang="en-US" sz="1200" b="1" dirty="0"/>
              <a:t> </a:t>
            </a:r>
            <a:r>
              <a:rPr lang="en-US" sz="1200" b="1" dirty="0" err="1"/>
              <a:t>hàng</a:t>
            </a:r>
            <a:r>
              <a:rPr lang="en-US" sz="1200" b="1" dirty="0"/>
              <a:t>.</a:t>
            </a:r>
          </a:p>
        </p:txBody>
      </p:sp>
      <p:sp>
        <p:nvSpPr>
          <p:cNvPr id="36" name="TextBox 35"/>
          <p:cNvSpPr txBox="1"/>
          <p:nvPr/>
        </p:nvSpPr>
        <p:spPr>
          <a:xfrm flipH="1">
            <a:off x="5960953" y="1614186"/>
            <a:ext cx="256649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err="1"/>
              <a:t>Sử</a:t>
            </a:r>
            <a:r>
              <a:rPr lang="en-US" sz="1200" b="1" dirty="0"/>
              <a:t> </a:t>
            </a:r>
            <a:r>
              <a:rPr lang="en-US" sz="1200" b="1" dirty="0" err="1"/>
              <a:t>dụng</a:t>
            </a:r>
            <a:r>
              <a:rPr lang="en-US" sz="1200" b="1" dirty="0"/>
              <a:t> </a:t>
            </a:r>
            <a:r>
              <a:rPr lang="en-US" sz="1200" b="1" dirty="0" err="1"/>
              <a:t>javascript</a:t>
            </a:r>
            <a:r>
              <a:rPr lang="en-US" sz="1200" b="1" dirty="0"/>
              <a:t> </a:t>
            </a:r>
            <a:r>
              <a:rPr lang="en-US" sz="1200" b="1" dirty="0" err="1"/>
              <a:t>để</a:t>
            </a:r>
            <a:r>
              <a:rPr lang="en-US" sz="1200" b="1" dirty="0"/>
              <a:t> </a:t>
            </a:r>
            <a:r>
              <a:rPr lang="en-US" sz="1200" b="1" dirty="0" err="1"/>
              <a:t>thực</a:t>
            </a:r>
            <a:r>
              <a:rPr lang="en-US" sz="1200" b="1" dirty="0"/>
              <a:t> </a:t>
            </a:r>
            <a:r>
              <a:rPr lang="en-US" sz="1200" b="1" dirty="0" err="1"/>
              <a:t>hiện</a:t>
            </a:r>
            <a:r>
              <a:rPr lang="en-US" sz="1200" b="1" dirty="0"/>
              <a:t> </a:t>
            </a:r>
            <a:r>
              <a:rPr lang="en-US" sz="1200" b="1" dirty="0" err="1"/>
              <a:t>chức</a:t>
            </a:r>
            <a:r>
              <a:rPr lang="en-US" sz="1200" b="1" dirty="0"/>
              <a:t> </a:t>
            </a:r>
            <a:r>
              <a:rPr lang="en-US" sz="1200" b="1" dirty="0" err="1"/>
              <a:t>năng</a:t>
            </a:r>
            <a:r>
              <a:rPr lang="en-US" sz="1200" b="1" dirty="0"/>
              <a:t> </a:t>
            </a:r>
            <a:r>
              <a:rPr lang="en-US" sz="1200" b="1" dirty="0" err="1"/>
              <a:t>giỏ</a:t>
            </a:r>
            <a:r>
              <a:rPr lang="en-US" sz="1200" b="1" dirty="0"/>
              <a:t> </a:t>
            </a:r>
            <a:r>
              <a:rPr lang="en-US" sz="1200" b="1" dirty="0" err="1"/>
              <a:t>hàng</a:t>
            </a:r>
            <a:r>
              <a:rPr lang="en-US" sz="1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1153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0" y="14308"/>
            <a:ext cx="1452527" cy="43204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endParaRPr lang="en-US" altLang="ko-KR" sz="1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ko-KR" sz="1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Use case</a:t>
            </a:r>
            <a:endParaRPr lang="ko-KR" altLang="en-US" sz="1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7" b="4537"/>
          <a:stretch>
            <a:fillRect/>
          </a:stretch>
        </p:blipFill>
        <p:spPr>
          <a:xfrm>
            <a:off x="1217052" y="0"/>
            <a:ext cx="7956548" cy="5143499"/>
          </a:xfrm>
        </p:spPr>
      </p:pic>
    </p:spTree>
    <p:extLst>
      <p:ext uri="{BB962C8B-B14F-4D97-AF65-F5344CB8AC3E}">
        <p14:creationId xmlns:p14="http://schemas.microsoft.com/office/powerpoint/2010/main" val="2820304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23129" y="915566"/>
            <a:ext cx="1524535" cy="19444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endParaRPr lang="en-US" altLang="ko-KR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5" b="2855"/>
          <a:stretch>
            <a:fillRect/>
          </a:stretch>
        </p:blipFill>
        <p:spPr>
          <a:xfrm>
            <a:off x="1116013" y="0"/>
            <a:ext cx="8027987" cy="5143500"/>
          </a:xfrm>
        </p:spPr>
      </p:pic>
      <p:sp>
        <p:nvSpPr>
          <p:cNvPr id="2" name="TextBox 1"/>
          <p:cNvSpPr txBox="1"/>
          <p:nvPr/>
        </p:nvSpPr>
        <p:spPr>
          <a:xfrm>
            <a:off x="0" y="12347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Database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4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Bảng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phân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công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công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việc</a:t>
            </a:r>
            <a:endParaRPr lang="ko-KR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475068"/>
              </p:ext>
            </p:extLst>
          </p:nvPr>
        </p:nvGraphicFramePr>
        <p:xfrm>
          <a:off x="107504" y="1131591"/>
          <a:ext cx="8928992" cy="3960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2990">
                  <a:extLst>
                    <a:ext uri="{9D8B030D-6E8A-4147-A177-3AD203B41FA5}">
                      <a16:colId xmlns:a16="http://schemas.microsoft.com/office/drawing/2014/main" val="750966124"/>
                    </a:ext>
                  </a:extLst>
                </a:gridCol>
                <a:gridCol w="6606002">
                  <a:extLst>
                    <a:ext uri="{9D8B030D-6E8A-4147-A177-3AD203B41FA5}">
                      <a16:colId xmlns:a16="http://schemas.microsoft.com/office/drawing/2014/main" val="3507980073"/>
                    </a:ext>
                  </a:extLst>
                </a:gridCol>
              </a:tblGrid>
              <a:tr h="39987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Họ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Phân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việc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256310"/>
                  </a:ext>
                </a:extLst>
              </a:tr>
              <a:tr h="1186855">
                <a:tc>
                  <a:txBody>
                    <a:bodyPr/>
                    <a:lstStyle/>
                    <a:p>
                      <a:pPr algn="ctr"/>
                      <a:endParaRPr lang="en-US" sz="1100" dirty="0" smtClean="0"/>
                    </a:p>
                    <a:p>
                      <a:pPr algn="ctr"/>
                      <a:endParaRPr lang="en-US" sz="1100" dirty="0" smtClean="0"/>
                    </a:p>
                    <a:p>
                      <a:pPr algn="ctr"/>
                      <a:r>
                        <a:rPr lang="en-US" sz="1100" b="1" dirty="0" smtClean="0"/>
                        <a:t>Vi </a:t>
                      </a:r>
                      <a:r>
                        <a:rPr lang="en-US" sz="1100" b="1" dirty="0" err="1" smtClean="0"/>
                        <a:t>Văn</a:t>
                      </a:r>
                      <a:r>
                        <a:rPr lang="en-US" sz="1100" b="1" baseline="0" dirty="0" smtClean="0"/>
                        <a:t> Tiến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100" dirty="0" smtClean="0"/>
                        <a:t>- </a:t>
                      </a:r>
                      <a:r>
                        <a:rPr lang="en-US" sz="1100" dirty="0" err="1" smtClean="0"/>
                        <a:t>Làm</a:t>
                      </a:r>
                      <a:r>
                        <a:rPr lang="en-US" sz="1100" baseline="0" dirty="0" smtClean="0"/>
                        <a:t> Slide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100" baseline="0" dirty="0" smtClean="0"/>
                        <a:t>- </a:t>
                      </a:r>
                      <a:r>
                        <a:rPr lang="en-US" sz="1100" baseline="0" dirty="0" err="1" smtClean="0"/>
                        <a:t>Làm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chức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năng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giỏ</a:t>
                      </a:r>
                      <a:r>
                        <a:rPr lang="en-US" sz="1100" baseline="0" dirty="0" smtClean="0"/>
                        <a:t> hang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100" baseline="0" dirty="0" smtClean="0"/>
                        <a:t>- Admin : + </a:t>
                      </a:r>
                      <a:r>
                        <a:rPr lang="en-US" sz="1100" baseline="0" dirty="0" err="1" smtClean="0"/>
                        <a:t>Quản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lý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sản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phẩm</a:t>
                      </a:r>
                      <a:endParaRPr lang="en-US" sz="1100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100" baseline="0" dirty="0" smtClean="0"/>
                        <a:t>                     + </a:t>
                      </a:r>
                      <a:r>
                        <a:rPr lang="en-US" sz="1100" baseline="0" dirty="0" err="1" smtClean="0"/>
                        <a:t>Quản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lý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thương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hiệu</a:t>
                      </a:r>
                      <a:endParaRPr lang="en-US" sz="1100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100" baseline="0" dirty="0" smtClean="0"/>
                        <a:t>                     + </a:t>
                      </a:r>
                      <a:r>
                        <a:rPr lang="en-US" sz="1100" baseline="0" dirty="0" err="1" smtClean="0"/>
                        <a:t>Quản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lý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hóa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đơn</a:t>
                      </a:r>
                      <a:endParaRPr lang="en-US" sz="1100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100" baseline="0" dirty="0" smtClean="0"/>
                        <a:t>                     + </a:t>
                      </a:r>
                      <a:r>
                        <a:rPr lang="en-US" sz="1100" baseline="0" dirty="0" err="1" smtClean="0"/>
                        <a:t>Quản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lý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Danh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mục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sản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phẩm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865719"/>
                  </a:ext>
                </a:extLst>
              </a:tr>
              <a:tr h="1186855">
                <a:tc>
                  <a:txBody>
                    <a:bodyPr/>
                    <a:lstStyle/>
                    <a:p>
                      <a:pPr algn="ctr"/>
                      <a:endParaRPr lang="en-US" sz="1100" b="1" dirty="0" smtClean="0"/>
                    </a:p>
                    <a:p>
                      <a:pPr algn="ctr"/>
                      <a:r>
                        <a:rPr lang="en-US" sz="1100" b="1" dirty="0" err="1" smtClean="0"/>
                        <a:t>Lê</a:t>
                      </a:r>
                      <a:r>
                        <a:rPr lang="en-US" sz="1100" b="1" baseline="0" dirty="0" smtClean="0"/>
                        <a:t> </a:t>
                      </a:r>
                      <a:r>
                        <a:rPr lang="en-US" sz="1100" b="1" baseline="0" dirty="0" err="1" smtClean="0"/>
                        <a:t>Trí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100" baseline="0" dirty="0" smtClean="0"/>
                        <a:t>- </a:t>
                      </a:r>
                      <a:r>
                        <a:rPr lang="en-US" sz="1100" baseline="0" dirty="0" err="1" smtClean="0"/>
                        <a:t>Làm</a:t>
                      </a:r>
                      <a:r>
                        <a:rPr lang="en-US" sz="1100" baseline="0" dirty="0" smtClean="0"/>
                        <a:t> document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100" baseline="0" dirty="0" smtClean="0"/>
                        <a:t>- </a:t>
                      </a:r>
                      <a:r>
                        <a:rPr lang="en-US" sz="1100" baseline="0" dirty="0" err="1" smtClean="0"/>
                        <a:t>Chức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năng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quản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lý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tài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khoản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khách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hàng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675376"/>
                  </a:ext>
                </a:extLst>
              </a:tr>
              <a:tr h="1186855">
                <a:tc>
                  <a:txBody>
                    <a:bodyPr/>
                    <a:lstStyle/>
                    <a:p>
                      <a:pPr algn="ctr"/>
                      <a:endParaRPr lang="en-US" sz="1100" b="1" dirty="0" smtClean="0"/>
                    </a:p>
                    <a:p>
                      <a:pPr algn="ctr"/>
                      <a:r>
                        <a:rPr lang="en-US" sz="1100" b="1" dirty="0" err="1" smtClean="0"/>
                        <a:t>Trương</a:t>
                      </a:r>
                      <a:r>
                        <a:rPr lang="en-US" sz="1100" b="1" baseline="0" dirty="0" smtClean="0"/>
                        <a:t> </a:t>
                      </a:r>
                      <a:r>
                        <a:rPr lang="en-US" sz="1100" b="1" baseline="0" dirty="0" err="1" smtClean="0"/>
                        <a:t>Xuân</a:t>
                      </a:r>
                      <a:r>
                        <a:rPr lang="en-US" sz="1100" b="1" baseline="0" dirty="0" smtClean="0"/>
                        <a:t> </a:t>
                      </a:r>
                      <a:r>
                        <a:rPr lang="en-US" sz="1100" b="1" baseline="0" dirty="0" err="1" smtClean="0"/>
                        <a:t>Hiếu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100" dirty="0" smtClean="0"/>
                        <a:t>- </a:t>
                      </a:r>
                      <a:r>
                        <a:rPr lang="en-US" sz="1100" dirty="0" err="1" smtClean="0"/>
                        <a:t>Thiết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kế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giao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diện</a:t>
                      </a:r>
                      <a:endParaRPr lang="en-US" sz="1100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100" baseline="0" dirty="0" smtClean="0"/>
                        <a:t>- Validate, </a:t>
                      </a:r>
                      <a:r>
                        <a:rPr lang="en-US" sz="1100" baseline="0" dirty="0" err="1" smtClean="0"/>
                        <a:t>Đa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ngôn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ngữ</a:t>
                      </a:r>
                      <a:endParaRPr lang="en-US" sz="11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- </a:t>
                      </a:r>
                      <a:r>
                        <a:rPr lang="en-US" sz="1100" baseline="0" dirty="0" err="1" smtClean="0"/>
                        <a:t>Làm</a:t>
                      </a:r>
                      <a:r>
                        <a:rPr lang="en-US" sz="1100" baseline="0" dirty="0" smtClean="0"/>
                        <a:t> document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992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846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2843808" y="2211710"/>
            <a:ext cx="3470076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3600" dirty="0">
                <a:latin typeface="+mj-lt"/>
              </a:rPr>
              <a:t>Thank you</a:t>
            </a:r>
            <a:endParaRPr lang="ko-KR" alt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3074</TotalTime>
  <Words>263</Words>
  <Application>Microsoft Office PowerPoint</Application>
  <PresentationFormat>On-screen Show (16:9)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맑은 고딕</vt:lpstr>
      <vt:lpstr>Arial</vt:lpstr>
      <vt:lpstr>Arial Unicode MS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Ankyney Tiến</cp:lastModifiedBy>
  <cp:revision>137</cp:revision>
  <dcterms:created xsi:type="dcterms:W3CDTF">2016-12-05T23:26:54Z</dcterms:created>
  <dcterms:modified xsi:type="dcterms:W3CDTF">2019-11-28T15:14:18Z</dcterms:modified>
</cp:coreProperties>
</file>