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4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7E43-5290-47C2-B6CD-E02BEFE0883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3-Dự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Website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hiện:Vi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Lê Trí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13302-UD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E528-5C14-4F1C-BCBE-9EF9D674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12758" cy="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Nhóm 3-Dự án 2 Đề tài: Website quản lý nhân sự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4</dc:title>
  <dc:creator>Trí Lê</dc:creator>
  <cp:lastModifiedBy>Trí Lê</cp:lastModifiedBy>
  <cp:revision>4</cp:revision>
  <dcterms:created xsi:type="dcterms:W3CDTF">2019-10-05T07:36:04Z</dcterms:created>
  <dcterms:modified xsi:type="dcterms:W3CDTF">2019-10-18T17:27:33Z</dcterms:modified>
</cp:coreProperties>
</file>