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C6E0B2"/>
    <a:srgbClr val="F7CA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40DE3A-14AD-4192-877D-9B211F3A9D7F}" v="9" dt="2025-02-24T07:01:50.3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7" d="100"/>
          <a:sy n="67" d="100"/>
        </p:scale>
        <p:origin x="64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la Harpanda" userId="2632a51a5a1f72a0" providerId="LiveId" clId="{E140DE3A-14AD-4192-877D-9B211F3A9D7F}"/>
    <pc:docChg chg="undo redo custSel addSld delSld modSld sldOrd">
      <pc:chgData name="Anla Harpanda" userId="2632a51a5a1f72a0" providerId="LiveId" clId="{E140DE3A-14AD-4192-877D-9B211F3A9D7F}" dt="2025-02-24T07:03:38.696" v="148"/>
      <pc:docMkLst>
        <pc:docMk/>
      </pc:docMkLst>
      <pc:sldChg chg="new add del ord">
        <pc:chgData name="Anla Harpanda" userId="2632a51a5a1f72a0" providerId="LiveId" clId="{E140DE3A-14AD-4192-877D-9B211F3A9D7F}" dt="2025-02-24T06:58:36.168" v="22" actId="47"/>
        <pc:sldMkLst>
          <pc:docMk/>
          <pc:sldMk cId="529590510" sldId="259"/>
        </pc:sldMkLst>
      </pc:sldChg>
      <pc:sldChg chg="addSp delSp modSp add mod">
        <pc:chgData name="Anla Harpanda" userId="2632a51a5a1f72a0" providerId="LiveId" clId="{E140DE3A-14AD-4192-877D-9B211F3A9D7F}" dt="2025-02-24T07:03:38.696" v="148"/>
        <pc:sldMkLst>
          <pc:docMk/>
          <pc:sldMk cId="1095055991" sldId="261"/>
        </pc:sldMkLst>
        <pc:spChg chg="add mod">
          <ac:chgData name="Anla Harpanda" userId="2632a51a5a1f72a0" providerId="LiveId" clId="{E140DE3A-14AD-4192-877D-9B211F3A9D7F}" dt="2025-02-24T06:59:30.989" v="89"/>
          <ac:spMkLst>
            <pc:docMk/>
            <pc:sldMk cId="1095055991" sldId="261"/>
            <ac:spMk id="3" creationId="{E7EC3A2C-8FED-AA53-F353-DFECA4E40502}"/>
          </ac:spMkLst>
        </pc:spChg>
        <pc:spChg chg="mod">
          <ac:chgData name="Anla Harpanda" userId="2632a51a5a1f72a0" providerId="LiveId" clId="{E140DE3A-14AD-4192-877D-9B211F3A9D7F}" dt="2025-02-24T06:58:49.177" v="56" actId="20577"/>
          <ac:spMkLst>
            <pc:docMk/>
            <pc:sldMk cId="1095055991" sldId="261"/>
            <ac:spMk id="30" creationId="{00000000-0000-0000-0000-000000000000}"/>
          </ac:spMkLst>
        </pc:spChg>
        <pc:spChg chg="mod">
          <ac:chgData name="Anla Harpanda" userId="2632a51a5a1f72a0" providerId="LiveId" clId="{E140DE3A-14AD-4192-877D-9B211F3A9D7F}" dt="2025-02-24T07:01:10.358" v="142"/>
          <ac:spMkLst>
            <pc:docMk/>
            <pc:sldMk cId="1095055991" sldId="261"/>
            <ac:spMk id="37" creationId="{00000000-0000-0000-0000-000000000000}"/>
          </ac:spMkLst>
        </pc:spChg>
        <pc:spChg chg="mod">
          <ac:chgData name="Anla Harpanda" userId="2632a51a5a1f72a0" providerId="LiveId" clId="{E140DE3A-14AD-4192-877D-9B211F3A9D7F}" dt="2025-02-24T07:01:26.985" v="143"/>
          <ac:spMkLst>
            <pc:docMk/>
            <pc:sldMk cId="1095055991" sldId="261"/>
            <ac:spMk id="40" creationId="{00000000-0000-0000-0000-000000000000}"/>
          </ac:spMkLst>
        </pc:spChg>
        <pc:spChg chg="add del mod">
          <ac:chgData name="Anla Harpanda" userId="2632a51a5a1f72a0" providerId="LiveId" clId="{E140DE3A-14AD-4192-877D-9B211F3A9D7F}" dt="2025-02-24T07:03:38.696" v="148"/>
          <ac:spMkLst>
            <pc:docMk/>
            <pc:sldMk cId="1095055991" sldId="261"/>
            <ac:spMk id="43" creationId="{00000000-0000-0000-0000-000000000000}"/>
          </ac:spMkLst>
        </pc:spChg>
        <pc:graphicFrameChg chg="add mod">
          <ac:chgData name="Anla Harpanda" userId="2632a51a5a1f72a0" providerId="LiveId" clId="{E140DE3A-14AD-4192-877D-9B211F3A9D7F}" dt="2025-02-24T07:01:42.248" v="145"/>
          <ac:graphicFrameMkLst>
            <pc:docMk/>
            <pc:sldMk cId="1095055991" sldId="261"/>
            <ac:graphicFrameMk id="4" creationId="{7002E299-429A-6918-24AD-80609D249336}"/>
          </ac:graphicFrameMkLst>
        </pc:graphicFrameChg>
        <pc:graphicFrameChg chg="add mod">
          <ac:chgData name="Anla Harpanda" userId="2632a51a5a1f72a0" providerId="LiveId" clId="{E140DE3A-14AD-4192-877D-9B211F3A9D7F}" dt="2025-02-24T07:01:45.523" v="146"/>
          <ac:graphicFrameMkLst>
            <pc:docMk/>
            <pc:sldMk cId="1095055991" sldId="261"/>
            <ac:graphicFrameMk id="7" creationId="{03AF5A17-A625-BCE7-5DA7-EB7ADE87E86C}"/>
          </ac:graphicFrameMkLst>
        </pc:graphicFrameChg>
        <pc:graphicFrameChg chg="add mod">
          <ac:chgData name="Anla Harpanda" userId="2632a51a5a1f72a0" providerId="LiveId" clId="{E140DE3A-14AD-4192-877D-9B211F3A9D7F}" dt="2025-02-24T07:01:49.118" v="147"/>
          <ac:graphicFrameMkLst>
            <pc:docMk/>
            <pc:sldMk cId="1095055991" sldId="261"/>
            <ac:graphicFrameMk id="8" creationId="{559A297A-CCB0-C37A-B347-6D19C4DE4238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EEDEE-6A55-54E2-4DEA-21B286CA3B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097CAF-0C73-3B19-ADC8-B28D9C04ED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A6185-FA91-D19E-B079-897568EA0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5396-163B-487B-B279-A4D9E2166AD8}" type="datetimeFigureOut">
              <a:rPr lang="en-ID" smtClean="0"/>
              <a:t>24/02/2025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0992A-3630-366B-D143-954B0E272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51B3F-CDF9-6C33-0DEF-6EE4A281B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5A4F-4B65-4C5F-97F0-85DE399A961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00790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E033-F45B-A979-52FE-A64315AE4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DB92AC-D334-DF0F-5868-05990B4A17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626D3-7976-8EDA-E375-30435B478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5396-163B-487B-B279-A4D9E2166AD8}" type="datetimeFigureOut">
              <a:rPr lang="en-ID" smtClean="0"/>
              <a:t>24/02/2025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53930-890E-53A8-0975-372E585F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EE591-254E-AE47-CEA0-408E9ED26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5A4F-4B65-4C5F-97F0-85DE399A961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93023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C072BD-661B-98D4-4BCD-BC3C6942DC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ACA9B0-D5D6-9C5A-E52D-06F2BA7DDA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52D40D-EC00-AD2D-2FE8-D5DF414F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5396-163B-487B-B279-A4D9E2166AD8}" type="datetimeFigureOut">
              <a:rPr lang="en-ID" smtClean="0"/>
              <a:t>24/02/2025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A9172-6AF6-BF54-36FD-A0CCBC7B4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B8E16-4F16-8585-2C4E-5D8B95B5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5A4F-4B65-4C5F-97F0-85DE399A961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6866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3472" y="0"/>
            <a:ext cx="211223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645" y="1250975"/>
            <a:ext cx="2112235" cy="46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052646" y="1250975"/>
            <a:ext cx="1056117" cy="4687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773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5135C-BFAE-9C1F-0DAE-DEC1A288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C4706C-DAEA-907F-DC9A-E7E964FBD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0E5BB-798B-41CF-1CA7-A08286217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5396-163B-487B-B279-A4D9E2166AD8}" type="datetimeFigureOut">
              <a:rPr lang="en-ID" smtClean="0"/>
              <a:t>24/02/2025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BB2B1-E7EA-F9D9-441E-3ABFD48A6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25AD3-155E-5BA0-A9C7-70C41C53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5A4F-4B65-4C5F-97F0-85DE399A961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4055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505E-E05A-1667-9E2C-B3788F11F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0BA74-C62C-928C-4B45-B56DE8D4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C75C6-473F-A7EA-AD5B-FCC01BBC8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5396-163B-487B-B279-A4D9E2166AD8}" type="datetimeFigureOut">
              <a:rPr lang="en-ID" smtClean="0"/>
              <a:t>24/02/2025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C1C1F-CEF8-A4AE-F0AC-BFFE36325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3FAD8-4357-E003-719D-ADB0F1E61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5A4F-4B65-4C5F-97F0-85DE399A961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21247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E1E7-8C3A-7EAB-61B8-634947673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2BC1B-5F47-61BE-A960-9CFE8B3245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6ED5FD-C31E-7413-1F14-5A6C1DABC5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CFFB37-4E12-4A61-0B8D-93B09E62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5396-163B-487B-B279-A4D9E2166AD8}" type="datetimeFigureOut">
              <a:rPr lang="en-ID" smtClean="0"/>
              <a:t>24/02/2025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13111-A7BB-B61D-BCF5-1E73F14A1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C6C5A-AF23-D9B9-A169-6BF64243F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5A4F-4B65-4C5F-97F0-85DE399A961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39913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2382-15E7-02E3-6A9C-D5EF95BC6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5D0729-69F2-40BE-F7CA-1A129A2069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A22EB-12C2-76B0-FB94-DB42D275D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0137C6-34BA-AA13-FC7A-1AF718F486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D11B09-05B7-0613-C697-60CE20A664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806D0A-0C31-45E9-6B2B-09515F9A1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5396-163B-487B-B279-A4D9E2166AD8}" type="datetimeFigureOut">
              <a:rPr lang="en-ID" smtClean="0"/>
              <a:t>24/02/2025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A4F3DB-8C77-8A1D-4D5A-66E790BA4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FC46C-E289-9333-CD15-5D1FB8C6C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5A4F-4B65-4C5F-97F0-85DE399A961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7702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8DB4A-30C4-1948-09FC-86FE22211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809648-C424-4B74-D0F2-0F6248B10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5396-163B-487B-B279-A4D9E2166AD8}" type="datetimeFigureOut">
              <a:rPr lang="en-ID" smtClean="0"/>
              <a:t>24/02/2025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B8D75-AB15-BB35-455C-68F14988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95CEBB-E876-3175-7FFA-75CB750AB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5A4F-4B65-4C5F-97F0-85DE399A961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8985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6967EA-52B9-5CAE-CCB0-8E35AA97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5396-163B-487B-B279-A4D9E2166AD8}" type="datetimeFigureOut">
              <a:rPr lang="en-ID" smtClean="0"/>
              <a:t>24/02/2025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B5C975-1BCD-2509-F753-4E0FC8310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38B76-F8BF-72BC-28B5-A05F82809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5A4F-4B65-4C5F-97F0-85DE399A961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8824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2ADA1-5FD5-D730-AB11-C2559AD26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7BA08-7691-95CD-2E3A-384106E188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C3D47-2FC7-00FB-106F-54CAFE4F6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894EE-9BC6-4801-B7A7-DA5999E3A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5396-163B-487B-B279-A4D9E2166AD8}" type="datetimeFigureOut">
              <a:rPr lang="en-ID" smtClean="0"/>
              <a:t>24/02/2025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5E03E-F0CF-BED0-F0E9-4FABA5FD7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C7DE9-89EB-7755-CF20-37BB7DA3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5A4F-4B65-4C5F-97F0-85DE399A961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60210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885D9-355B-47A6-2CB2-38018812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FE0DA-281E-9067-DEE5-8ACE4E3EC2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DC9469-D0A3-9D4C-0776-57353814CB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20FE03-F2F1-E948-7BCA-0E52D613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5396-163B-487B-B279-A4D9E2166AD8}" type="datetimeFigureOut">
              <a:rPr lang="en-ID" smtClean="0"/>
              <a:t>24/02/2025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1EEE44-EE48-EDD0-7BE8-0B9A08E03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276C70-F841-70C7-56FE-1B3E3B9EA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95A4F-4B65-4C5F-97F0-85DE399A961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027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887A2D-BB55-80BB-8FDA-1EE07F86C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7AAB10-AAAE-0069-296E-7FEBD3CFF6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BFCF9-D01F-7FE9-F417-6F31D5574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D5396-163B-487B-B279-A4D9E2166AD8}" type="datetimeFigureOut">
              <a:rPr lang="en-ID" smtClean="0"/>
              <a:t>24/02/2025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770282-3CA7-F55C-A0AA-C36325DC7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7E89F-6492-2A27-F2B1-602C9EEEB6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95A4F-4B65-4C5F-97F0-85DE399A9614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86376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4175787" y="1700808"/>
            <a:ext cx="7008779" cy="96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4168113" y="2884940"/>
            <a:ext cx="7008779" cy="960000"/>
            <a:chOff x="3131840" y="1491630"/>
            <a:chExt cx="5256584" cy="576064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160440" y="4069072"/>
            <a:ext cx="7008779" cy="96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152767" y="5253203"/>
            <a:ext cx="7008779" cy="96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 dirty="0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2400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135787" y="1808331"/>
            <a:ext cx="5856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Projeect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Manajer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:  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Anla Harpanda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135787" y="3000738"/>
            <a:ext cx="58567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Anggota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                 :  - </a:t>
            </a:r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Agel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Deska</a:t>
            </a:r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Wisamulya</a:t>
            </a:r>
            <a:endParaRPr lang="ko-KR" altLang="en-US" sz="24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135787" y="4193145"/>
            <a:ext cx="5856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	          - </a:t>
            </a:r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Nadya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Hermalia</a:t>
            </a:r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Putri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135787" y="5385552"/>
            <a:ext cx="5856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		          - </a:t>
            </a:r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Vania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Ulimaz</a:t>
            </a:r>
            <a:r>
              <a:rPr lang="en-A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AU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Rivani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F75C22-D3EA-C5F1-3D6E-FA97F7435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28" y="961546"/>
            <a:ext cx="11667744" cy="372511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38A2EE9-BE45-EE48-96C1-A625B615E5CB}"/>
              </a:ext>
            </a:extLst>
          </p:cNvPr>
          <p:cNvSpPr/>
          <p:nvPr/>
        </p:nvSpPr>
        <p:spPr>
          <a:xfrm>
            <a:off x="3696891" y="732234"/>
            <a:ext cx="471487" cy="229312"/>
          </a:xfrm>
          <a:prstGeom prst="rect">
            <a:avLst/>
          </a:prstGeom>
          <a:solidFill>
            <a:srgbClr val="F7CAA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17/2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34CAB46-7B63-20C3-9B9F-9893C0F70EF3}"/>
              </a:ext>
            </a:extLst>
          </p:cNvPr>
          <p:cNvSpPr/>
          <p:nvPr/>
        </p:nvSpPr>
        <p:spPr>
          <a:xfrm>
            <a:off x="4146493" y="730261"/>
            <a:ext cx="471487" cy="229312"/>
          </a:xfrm>
          <a:prstGeom prst="rect">
            <a:avLst/>
          </a:prstGeom>
          <a:solidFill>
            <a:srgbClr val="C6E0B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24/2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D1CD81-695A-48E8-7C82-E6506AA45C98}"/>
              </a:ext>
            </a:extLst>
          </p:cNvPr>
          <p:cNvSpPr/>
          <p:nvPr/>
        </p:nvSpPr>
        <p:spPr>
          <a:xfrm>
            <a:off x="4610696" y="737042"/>
            <a:ext cx="471487" cy="229312"/>
          </a:xfrm>
          <a:prstGeom prst="rect">
            <a:avLst/>
          </a:prstGeom>
          <a:solidFill>
            <a:srgbClr val="F7CAA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3/3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29C8E-8A97-5B54-17EB-3CEE650250C0}"/>
              </a:ext>
            </a:extLst>
          </p:cNvPr>
          <p:cNvSpPr/>
          <p:nvPr/>
        </p:nvSpPr>
        <p:spPr>
          <a:xfrm>
            <a:off x="5049442" y="737042"/>
            <a:ext cx="471487" cy="229312"/>
          </a:xfrm>
          <a:prstGeom prst="rect">
            <a:avLst/>
          </a:prstGeom>
          <a:solidFill>
            <a:srgbClr val="C6E0B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10/3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240E73-0292-840C-6A8A-968A676D6C88}"/>
              </a:ext>
            </a:extLst>
          </p:cNvPr>
          <p:cNvSpPr/>
          <p:nvPr/>
        </p:nvSpPr>
        <p:spPr>
          <a:xfrm>
            <a:off x="5488027" y="737042"/>
            <a:ext cx="471487" cy="229312"/>
          </a:xfrm>
          <a:prstGeom prst="rect">
            <a:avLst/>
          </a:prstGeom>
          <a:solidFill>
            <a:srgbClr val="F7CAA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17/3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300E14-8987-248F-BB15-5F34B5262871}"/>
              </a:ext>
            </a:extLst>
          </p:cNvPr>
          <p:cNvSpPr/>
          <p:nvPr/>
        </p:nvSpPr>
        <p:spPr>
          <a:xfrm>
            <a:off x="5956399" y="737042"/>
            <a:ext cx="471487" cy="229312"/>
          </a:xfrm>
          <a:prstGeom prst="rect">
            <a:avLst/>
          </a:prstGeom>
          <a:solidFill>
            <a:srgbClr val="C6E0B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24/3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EBB0365-5E28-6B77-15F4-A4F0ABF21E31}"/>
              </a:ext>
            </a:extLst>
          </p:cNvPr>
          <p:cNvSpPr/>
          <p:nvPr/>
        </p:nvSpPr>
        <p:spPr>
          <a:xfrm>
            <a:off x="6420952" y="737042"/>
            <a:ext cx="471487" cy="229312"/>
          </a:xfrm>
          <a:prstGeom prst="rect">
            <a:avLst/>
          </a:prstGeom>
          <a:solidFill>
            <a:srgbClr val="F7CAA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31/3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163E3-6126-16B8-449D-8F1E8A2725C0}"/>
              </a:ext>
            </a:extLst>
          </p:cNvPr>
          <p:cNvSpPr/>
          <p:nvPr/>
        </p:nvSpPr>
        <p:spPr>
          <a:xfrm>
            <a:off x="6849124" y="741212"/>
            <a:ext cx="471487" cy="229312"/>
          </a:xfrm>
          <a:prstGeom prst="rect">
            <a:avLst/>
          </a:prstGeom>
          <a:solidFill>
            <a:srgbClr val="C6E0B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7/4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F1CBD29-BFA9-770E-5152-1FC9063A433E}"/>
              </a:ext>
            </a:extLst>
          </p:cNvPr>
          <p:cNvSpPr/>
          <p:nvPr/>
        </p:nvSpPr>
        <p:spPr>
          <a:xfrm>
            <a:off x="7295800" y="744193"/>
            <a:ext cx="471487" cy="229312"/>
          </a:xfrm>
          <a:prstGeom prst="rect">
            <a:avLst/>
          </a:prstGeom>
          <a:solidFill>
            <a:srgbClr val="F7CAA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14/4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C445E8-C10B-2F03-0A05-FCECF95884B5}"/>
              </a:ext>
            </a:extLst>
          </p:cNvPr>
          <p:cNvSpPr/>
          <p:nvPr/>
        </p:nvSpPr>
        <p:spPr>
          <a:xfrm>
            <a:off x="7765306" y="744193"/>
            <a:ext cx="471487" cy="229312"/>
          </a:xfrm>
          <a:prstGeom prst="rect">
            <a:avLst/>
          </a:prstGeom>
          <a:solidFill>
            <a:srgbClr val="C6E0B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21/4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0E0A17F-B79D-CBD1-C2A2-1475245FCF31}"/>
              </a:ext>
            </a:extLst>
          </p:cNvPr>
          <p:cNvSpPr/>
          <p:nvPr/>
        </p:nvSpPr>
        <p:spPr>
          <a:xfrm>
            <a:off x="8236793" y="744199"/>
            <a:ext cx="471487" cy="229312"/>
          </a:xfrm>
          <a:prstGeom prst="rect">
            <a:avLst/>
          </a:prstGeom>
          <a:solidFill>
            <a:srgbClr val="F7CAA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28/4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B0B6492-FFB2-E85A-047A-0A48AB12E9FC}"/>
              </a:ext>
            </a:extLst>
          </p:cNvPr>
          <p:cNvSpPr/>
          <p:nvPr/>
        </p:nvSpPr>
        <p:spPr>
          <a:xfrm>
            <a:off x="8706299" y="745111"/>
            <a:ext cx="471487" cy="229312"/>
          </a:xfrm>
          <a:prstGeom prst="rect">
            <a:avLst/>
          </a:prstGeom>
          <a:solidFill>
            <a:srgbClr val="C6E0B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5/5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B57784-F825-75A5-6BBD-FE5485354E2E}"/>
              </a:ext>
            </a:extLst>
          </p:cNvPr>
          <p:cNvSpPr/>
          <p:nvPr/>
        </p:nvSpPr>
        <p:spPr>
          <a:xfrm>
            <a:off x="9118401" y="743823"/>
            <a:ext cx="471487" cy="229312"/>
          </a:xfrm>
          <a:prstGeom prst="rect">
            <a:avLst/>
          </a:prstGeom>
          <a:solidFill>
            <a:srgbClr val="F7CAA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12/5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95F272-F8ED-3869-A2E4-BCDF94394286}"/>
              </a:ext>
            </a:extLst>
          </p:cNvPr>
          <p:cNvSpPr/>
          <p:nvPr/>
        </p:nvSpPr>
        <p:spPr>
          <a:xfrm>
            <a:off x="9584527" y="741850"/>
            <a:ext cx="471487" cy="229312"/>
          </a:xfrm>
          <a:prstGeom prst="rect">
            <a:avLst/>
          </a:prstGeom>
          <a:solidFill>
            <a:srgbClr val="C6E0B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19/5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CF05FF5-539E-E853-A63F-F2975DE6F149}"/>
              </a:ext>
            </a:extLst>
          </p:cNvPr>
          <p:cNvSpPr/>
          <p:nvPr/>
        </p:nvSpPr>
        <p:spPr>
          <a:xfrm>
            <a:off x="10050653" y="743823"/>
            <a:ext cx="471487" cy="229312"/>
          </a:xfrm>
          <a:prstGeom prst="rect">
            <a:avLst/>
          </a:prstGeom>
          <a:solidFill>
            <a:srgbClr val="F7CAA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26/5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709997-C507-7DF2-71F5-C91DB4568360}"/>
              </a:ext>
            </a:extLst>
          </p:cNvPr>
          <p:cNvSpPr/>
          <p:nvPr/>
        </p:nvSpPr>
        <p:spPr>
          <a:xfrm>
            <a:off x="10500709" y="743823"/>
            <a:ext cx="471487" cy="229312"/>
          </a:xfrm>
          <a:prstGeom prst="rect">
            <a:avLst/>
          </a:prstGeom>
          <a:solidFill>
            <a:srgbClr val="C6E0B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2/6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FC54B9B-073A-37F9-3B31-F154B20E85B3}"/>
              </a:ext>
            </a:extLst>
          </p:cNvPr>
          <p:cNvSpPr/>
          <p:nvPr/>
        </p:nvSpPr>
        <p:spPr>
          <a:xfrm>
            <a:off x="10932261" y="740675"/>
            <a:ext cx="471487" cy="229312"/>
          </a:xfrm>
          <a:prstGeom prst="rect">
            <a:avLst/>
          </a:prstGeom>
          <a:solidFill>
            <a:srgbClr val="F7CAA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9/6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05313E3-FAAB-85C2-71AA-E05EF5173E3A}"/>
              </a:ext>
            </a:extLst>
          </p:cNvPr>
          <p:cNvSpPr/>
          <p:nvPr/>
        </p:nvSpPr>
        <p:spPr>
          <a:xfrm>
            <a:off x="11363813" y="743823"/>
            <a:ext cx="471487" cy="229312"/>
          </a:xfrm>
          <a:prstGeom prst="rect">
            <a:avLst/>
          </a:prstGeom>
          <a:solidFill>
            <a:srgbClr val="C6E0B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16/6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931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BF4F49-C9AC-149D-0F1C-76E84DDD1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6096000" cy="342480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58B249-EC9C-0594-5B89-00753F803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590" y="13717"/>
            <a:ext cx="6106590" cy="34248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D9B4313-06B2-81E7-D688-E04EE1D9D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0"/>
            <a:ext cx="6111511" cy="34248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DAAD979-C8D6-BCBF-0014-C7FFC32455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31022" y="3433192"/>
            <a:ext cx="6111512" cy="3460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12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ntingnya Hosting Pada Sebuah Website">
            <a:extLst>
              <a:ext uri="{FF2B5EF4-FFF2-40B4-BE49-F238E27FC236}">
                <a16:creationId xmlns:a16="http://schemas.microsoft.com/office/drawing/2014/main" id="{52C0C65E-3945-604B-D489-62B42C0D2C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3908425"/>
            <a:ext cx="3960000" cy="26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28DEB9C-FA35-64E3-32F1-34737FC4E7FD}"/>
              </a:ext>
            </a:extLst>
          </p:cNvPr>
          <p:cNvSpPr/>
          <p:nvPr/>
        </p:nvSpPr>
        <p:spPr>
          <a:xfrm>
            <a:off x="1019175" y="3475315"/>
            <a:ext cx="1409700" cy="5619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HOSTING</a:t>
            </a:r>
            <a:endParaRPr lang="en-ID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861470-484E-C457-BA2B-BC4CEFD49A88}"/>
              </a:ext>
            </a:extLst>
          </p:cNvPr>
          <p:cNvSpPr/>
          <p:nvPr/>
        </p:nvSpPr>
        <p:spPr>
          <a:xfrm>
            <a:off x="1019175" y="560524"/>
            <a:ext cx="1409700" cy="5619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</a:t>
            </a:r>
          </a:p>
        </p:txBody>
      </p:sp>
      <p:pic>
        <p:nvPicPr>
          <p:cNvPr id="1028" name="Picture 4" descr="What is a Domain Name? The Marketing and Technical Info You Need to Know">
            <a:extLst>
              <a:ext uri="{FF2B5EF4-FFF2-40B4-BE49-F238E27FC236}">
                <a16:creationId xmlns:a16="http://schemas.microsoft.com/office/drawing/2014/main" id="{C935009E-B9AB-727E-4C98-2D42931B62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25" y="1206776"/>
            <a:ext cx="3960000" cy="189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5FB4A14-C7EE-0752-2105-0432021F7EF0}"/>
              </a:ext>
            </a:extLst>
          </p:cNvPr>
          <p:cNvSpPr/>
          <p:nvPr/>
        </p:nvSpPr>
        <p:spPr>
          <a:xfrm>
            <a:off x="6238875" y="1647825"/>
            <a:ext cx="490538" cy="10953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837290-2B2B-3DE9-98E8-9F6DFE638191}"/>
              </a:ext>
            </a:extLst>
          </p:cNvPr>
          <p:cNvSpPr/>
          <p:nvPr/>
        </p:nvSpPr>
        <p:spPr>
          <a:xfrm>
            <a:off x="6238875" y="1854994"/>
            <a:ext cx="490538" cy="10953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8A8757-456E-932D-ED6C-6140E63C63C4}"/>
              </a:ext>
            </a:extLst>
          </p:cNvPr>
          <p:cNvSpPr/>
          <p:nvPr/>
        </p:nvSpPr>
        <p:spPr>
          <a:xfrm>
            <a:off x="6238875" y="4893469"/>
            <a:ext cx="490538" cy="10953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28521E-3D86-CC92-A4EB-C2D0D9198386}"/>
              </a:ext>
            </a:extLst>
          </p:cNvPr>
          <p:cNvSpPr/>
          <p:nvPr/>
        </p:nvSpPr>
        <p:spPr>
          <a:xfrm>
            <a:off x="6238875" y="5100638"/>
            <a:ext cx="490538" cy="10953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E7815A-601C-2A34-4591-67EDF3969DE1}"/>
              </a:ext>
            </a:extLst>
          </p:cNvPr>
          <p:cNvSpPr/>
          <p:nvPr/>
        </p:nvSpPr>
        <p:spPr>
          <a:xfrm>
            <a:off x="7153275" y="1476375"/>
            <a:ext cx="4143375" cy="62865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DPPPAsumbar.com</a:t>
            </a:r>
            <a:endParaRPr lang="en-ID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A56D2B8-F94F-3854-FFE6-C4D5B903A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275" y="3685440"/>
            <a:ext cx="3810000" cy="213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92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48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Anla Harpanda</dc:creator>
  <cp:lastModifiedBy>Anla Harpanda</cp:lastModifiedBy>
  <cp:revision>1</cp:revision>
  <dcterms:created xsi:type="dcterms:W3CDTF">2025-02-24T06:37:03Z</dcterms:created>
  <dcterms:modified xsi:type="dcterms:W3CDTF">2025-02-24T07:52:40Z</dcterms:modified>
</cp:coreProperties>
</file>