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handoutMasterIdLst>
    <p:handoutMasterId r:id="rId40"/>
  </p:handoutMasterIdLst>
  <p:sldIdLst>
    <p:sldId id="529" r:id="rId3"/>
    <p:sldId id="623" r:id="rId4"/>
    <p:sldId id="663" r:id="rId5"/>
    <p:sldId id="624" r:id="rId6"/>
    <p:sldId id="656" r:id="rId7"/>
    <p:sldId id="658" r:id="rId8"/>
    <p:sldId id="659" r:id="rId9"/>
    <p:sldId id="660" r:id="rId10"/>
    <p:sldId id="667" r:id="rId11"/>
    <p:sldId id="662" r:id="rId12"/>
    <p:sldId id="684" r:id="rId13"/>
    <p:sldId id="685" r:id="rId14"/>
    <p:sldId id="668" r:id="rId15"/>
    <p:sldId id="677" r:id="rId16"/>
    <p:sldId id="682" r:id="rId17"/>
    <p:sldId id="683" r:id="rId18"/>
    <p:sldId id="669" r:id="rId19"/>
    <p:sldId id="676" r:id="rId20"/>
    <p:sldId id="687" r:id="rId21"/>
    <p:sldId id="686" r:id="rId22"/>
    <p:sldId id="670" r:id="rId23"/>
    <p:sldId id="675" r:id="rId24"/>
    <p:sldId id="688" r:id="rId25"/>
    <p:sldId id="666" r:id="rId26"/>
    <p:sldId id="689" r:id="rId27"/>
    <p:sldId id="690" r:id="rId28"/>
    <p:sldId id="674" r:id="rId29"/>
    <p:sldId id="671" r:id="rId30"/>
    <p:sldId id="691" r:id="rId31"/>
    <p:sldId id="692" r:id="rId32"/>
    <p:sldId id="673" r:id="rId33"/>
    <p:sldId id="672" r:id="rId34"/>
    <p:sldId id="679" r:id="rId35"/>
    <p:sldId id="678" r:id="rId36"/>
    <p:sldId id="680" r:id="rId37"/>
    <p:sldId id="681"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BDDB83-EF2A-4382-98B6-FEC33D016608}">
          <p14:sldIdLst>
            <p14:sldId id="529"/>
            <p14:sldId id="623"/>
            <p14:sldId id="663"/>
            <p14:sldId id="624"/>
            <p14:sldId id="656"/>
            <p14:sldId id="658"/>
            <p14:sldId id="659"/>
            <p14:sldId id="660"/>
            <p14:sldId id="667"/>
            <p14:sldId id="662"/>
            <p14:sldId id="684"/>
            <p14:sldId id="685"/>
            <p14:sldId id="668"/>
            <p14:sldId id="677"/>
            <p14:sldId id="682"/>
            <p14:sldId id="683"/>
            <p14:sldId id="669"/>
            <p14:sldId id="676"/>
            <p14:sldId id="687"/>
            <p14:sldId id="686"/>
            <p14:sldId id="670"/>
            <p14:sldId id="675"/>
            <p14:sldId id="688"/>
            <p14:sldId id="666"/>
            <p14:sldId id="689"/>
            <p14:sldId id="690"/>
            <p14:sldId id="674"/>
            <p14:sldId id="671"/>
            <p14:sldId id="691"/>
            <p14:sldId id="692"/>
            <p14:sldId id="673"/>
            <p14:sldId id="672"/>
            <p14:sldId id="679"/>
            <p14:sldId id="678"/>
            <p14:sldId id="680"/>
            <p14:sldId id="6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597F"/>
    <a:srgbClr val="1399EE"/>
    <a:srgbClr val="EFA613"/>
    <a:srgbClr val="AE79F0"/>
    <a:srgbClr val="05C1A8"/>
    <a:srgbClr val="B2B2B2"/>
    <a:srgbClr val="7397BB"/>
    <a:srgbClr val="6B84BB"/>
    <a:srgbClr val="11ADAF"/>
    <a:srgbClr val="0D8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9" autoAdjust="0"/>
    <p:restoredTop sz="99203" autoAdjust="0"/>
  </p:normalViewPr>
  <p:slideViewPr>
    <p:cSldViewPr>
      <p:cViewPr>
        <p:scale>
          <a:sx n="89" d="100"/>
          <a:sy n="89" d="100"/>
        </p:scale>
        <p:origin x="-666" y="-192"/>
      </p:cViewPr>
      <p:guideLst>
        <p:guide orient="horz" pos="1708"/>
        <p:guide pos="2880"/>
      </p:guideLst>
    </p:cSldViewPr>
  </p:slideViewPr>
  <p:notesTextViewPr>
    <p:cViewPr>
      <p:scale>
        <a:sx n="1" d="1"/>
        <a:sy n="1" d="1"/>
      </p:scale>
      <p:origin x="0" y="0"/>
    </p:cViewPr>
  </p:notesTextViewPr>
  <p:sorterViewPr>
    <p:cViewPr>
      <p:scale>
        <a:sx n="93" d="100"/>
        <a:sy n="93" d="100"/>
      </p:scale>
      <p:origin x="0" y="0"/>
    </p:cViewPr>
  </p:sorterViewPr>
  <p:notesViewPr>
    <p:cSldViewPr>
      <p:cViewPr varScale="1">
        <p:scale>
          <a:sx n="106" d="100"/>
          <a:sy n="106" d="100"/>
        </p:scale>
        <p:origin x="-3688" y="-112"/>
      </p:cViewPr>
      <p:guideLst>
        <p:guide orient="horz" pos="3036"/>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93954A-C201-EB40-9459-342C786798D2}" type="datetimeFigureOut">
              <a:rPr lang="en-US" smtClean="0"/>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52853C-6216-544B-82BE-E4DDDB9FF424}" type="slidenum">
              <a:rPr lang="en-US" smtClean="0"/>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0FC4-79A4-4CD6-9D21-6D2AFDDF42EC}"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A829E4-7B8F-48ED-BCF8-1C0A3C644052}"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descr="spk.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Pie 4"/>
          <p:cNvSpPr/>
          <p:nvPr userDrawn="1"/>
        </p:nvSpPr>
        <p:spPr>
          <a:xfrm rot="5400000" flipH="1" flipV="1">
            <a:off x="-623887"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Pie 4"/>
          <p:cNvSpPr/>
          <p:nvPr userDrawn="1"/>
        </p:nvSpPr>
        <p:spPr>
          <a:xfrm rot="16200000" flipV="1">
            <a:off x="8520113" y="1947863"/>
            <a:ext cx="1247774" cy="12477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p:nvPr>
        </p:nvSpPr>
        <p:spPr>
          <a:xfrm>
            <a:off x="838200" y="14592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9" name="Text Placeholder 14"/>
          <p:cNvSpPr>
            <a:spLocks noGrp="1"/>
          </p:cNvSpPr>
          <p:nvPr>
            <p:ph type="body" sz="quarter" idx="34"/>
          </p:nvPr>
        </p:nvSpPr>
        <p:spPr>
          <a:xfrm>
            <a:off x="838200" y="16573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0" name="Text Placeholder 2"/>
          <p:cNvSpPr>
            <a:spLocks noGrp="1"/>
          </p:cNvSpPr>
          <p:nvPr>
            <p:ph type="body" sz="quarter" idx="35"/>
          </p:nvPr>
        </p:nvSpPr>
        <p:spPr>
          <a:xfrm>
            <a:off x="838200" y="25260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1" name="Text Placeholder 14"/>
          <p:cNvSpPr>
            <a:spLocks noGrp="1"/>
          </p:cNvSpPr>
          <p:nvPr>
            <p:ph type="body" sz="quarter" idx="36"/>
          </p:nvPr>
        </p:nvSpPr>
        <p:spPr>
          <a:xfrm>
            <a:off x="838200" y="27241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
          <p:cNvSpPr>
            <a:spLocks noGrp="1"/>
          </p:cNvSpPr>
          <p:nvPr>
            <p:ph type="body" sz="quarter" idx="37"/>
          </p:nvPr>
        </p:nvSpPr>
        <p:spPr>
          <a:xfrm>
            <a:off x="838200" y="3592830"/>
            <a:ext cx="2133600" cy="274320"/>
          </a:xfrm>
        </p:spPr>
        <p:txBody>
          <a:bodyPr>
            <a:noAutofit/>
          </a:bodyPr>
          <a:lstStyle>
            <a:lvl1pPr marL="0" indent="0">
              <a:buNone/>
              <a:defRPr sz="1200" b="0" i="0">
                <a:solidFill>
                  <a:srgbClr val="1399EE"/>
                </a:solidFill>
                <a:latin typeface="Glegoo"/>
                <a:cs typeface="Glegoo"/>
              </a:defRPr>
            </a:lvl1pPr>
          </a:lstStyle>
          <a:p>
            <a:pPr lvl="0"/>
            <a:endParaRPr lang="en-US" dirty="0"/>
          </a:p>
        </p:txBody>
      </p:sp>
      <p:sp>
        <p:nvSpPr>
          <p:cNvPr id="13" name="Text Placeholder 14"/>
          <p:cNvSpPr>
            <a:spLocks noGrp="1"/>
          </p:cNvSpPr>
          <p:nvPr>
            <p:ph type="body" sz="quarter" idx="38"/>
          </p:nvPr>
        </p:nvSpPr>
        <p:spPr>
          <a:xfrm>
            <a:off x="838200" y="3790950"/>
            <a:ext cx="2819400" cy="609600"/>
          </a:xfrm>
        </p:spPr>
        <p:txBody>
          <a:bodyPr>
            <a:normAutofit/>
          </a:bodyPr>
          <a:lstStyle>
            <a:lvl1pPr marL="0" indent="0">
              <a:buFontTx/>
              <a:buNone/>
              <a:defRPr sz="1050">
                <a:solidFill>
                  <a:srgbClr val="7F7F7F"/>
                </a:solidFill>
                <a:latin typeface="Calibri" panose="020F0502020204030204"/>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8"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10" name="Rectangle 9"/>
          <p:cNvSpPr/>
          <p:nvPr userDrawn="1"/>
        </p:nvSpPr>
        <p:spPr>
          <a:xfrm>
            <a:off x="0" y="228600"/>
            <a:ext cx="9144000" cy="2266950"/>
          </a:xfrm>
          <a:prstGeom prst="rect">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a:endParaRPr>
          </a:p>
        </p:txBody>
      </p:sp>
      <p:sp>
        <p:nvSpPr>
          <p:cNvPr id="2" name="Title 1"/>
          <p:cNvSpPr>
            <a:spLocks noGrp="1"/>
          </p:cNvSpPr>
          <p:nvPr>
            <p:ph type="title"/>
          </p:nvPr>
        </p:nvSpPr>
        <p:spPr>
          <a:xfrm>
            <a:off x="533400" y="514350"/>
            <a:ext cx="3657600" cy="1371600"/>
          </a:xfrm>
        </p:spPr>
        <p:txBody>
          <a:bodyPr>
            <a:normAutofit/>
          </a:bodyPr>
          <a:lstStyle>
            <a:lvl1pPr algn="l">
              <a:defRPr sz="2800" b="1" i="0">
                <a:solidFill>
                  <a:schemeClr val="bg1"/>
                </a:solidFill>
                <a:latin typeface="Glegoo"/>
                <a:cs typeface="Glegoo"/>
              </a:defRPr>
            </a:lvl1pPr>
          </a:lstStyle>
          <a:p>
            <a:endParaRPr lang="en-US" dirty="0"/>
          </a:p>
        </p:txBody>
      </p:sp>
      <p:sp>
        <p:nvSpPr>
          <p:cNvPr id="17" name="Picture Placeholder 16"/>
          <p:cNvSpPr>
            <a:spLocks noGrp="1"/>
          </p:cNvSpPr>
          <p:nvPr>
            <p:ph type="pic" sz="quarter" idx="59"/>
          </p:nvPr>
        </p:nvSpPr>
        <p:spPr>
          <a:xfrm>
            <a:off x="0" y="2419350"/>
            <a:ext cx="9144000" cy="2724150"/>
          </a:xfrm>
        </p:spPr>
        <p:txBody>
          <a:bodyPr>
            <a:normAutofit/>
          </a:bodyPr>
          <a:lstStyle>
            <a:lvl1pPr>
              <a:defRPr sz="1400">
                <a:solidFill>
                  <a:srgbClr val="17375E"/>
                </a:solidFill>
              </a:defRPr>
            </a:lvl1pPr>
          </a:lstStyle>
          <a:p>
            <a:endParaRPr lang="en-US"/>
          </a:p>
        </p:txBody>
      </p:sp>
      <p:sp>
        <p:nvSpPr>
          <p:cNvPr id="12" name="Text Placeholder 18"/>
          <p:cNvSpPr>
            <a:spLocks noGrp="1"/>
          </p:cNvSpPr>
          <p:nvPr>
            <p:ph type="body" sz="quarter" idx="62"/>
          </p:nvPr>
        </p:nvSpPr>
        <p:spPr>
          <a:xfrm>
            <a:off x="34691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ext Placeholder 18"/>
          <p:cNvSpPr>
            <a:spLocks noGrp="1"/>
          </p:cNvSpPr>
          <p:nvPr>
            <p:ph type="body" sz="quarter" idx="63"/>
          </p:nvPr>
        </p:nvSpPr>
        <p:spPr>
          <a:xfrm>
            <a:off x="6212320" y="1123950"/>
            <a:ext cx="2093480" cy="899160"/>
          </a:xfrm>
        </p:spPr>
        <p:txBody>
          <a:bodyPr>
            <a:noAutofit/>
          </a:bodyPr>
          <a:lstStyle>
            <a:lvl1pPr marL="0" indent="0">
              <a:buFontTx/>
              <a:buNone/>
              <a:defRPr sz="1000">
                <a:solidFill>
                  <a:schemeClr val="bg1"/>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1504950"/>
            <a:ext cx="2133600" cy="1371600"/>
          </a:xfrm>
        </p:spPr>
        <p:txBody>
          <a:bodyPr>
            <a:normAutofit/>
          </a:bodyPr>
          <a:lstStyle>
            <a:lvl1pPr marL="0" indent="0">
              <a:buFontTx/>
              <a:buNone/>
              <a:defRPr sz="1100">
                <a:solidFill>
                  <a:srgbClr val="17252F"/>
                </a:solidFill>
              </a:defRPr>
            </a:lvl1pPr>
          </a:lstStyle>
          <a:p>
            <a:endParaRPr lang="en-US"/>
          </a:p>
        </p:txBody>
      </p:sp>
      <p:sp>
        <p:nvSpPr>
          <p:cNvPr id="8" name="Picture Placeholder 3"/>
          <p:cNvSpPr>
            <a:spLocks noGrp="1"/>
          </p:cNvSpPr>
          <p:nvPr>
            <p:ph type="pic" sz="quarter" idx="57"/>
          </p:nvPr>
        </p:nvSpPr>
        <p:spPr>
          <a:xfrm>
            <a:off x="2760662" y="1504950"/>
            <a:ext cx="2133600" cy="1371600"/>
          </a:xfrm>
        </p:spPr>
        <p:txBody>
          <a:bodyPr>
            <a:normAutofit/>
          </a:bodyPr>
          <a:lstStyle>
            <a:lvl1pPr marL="0" indent="0">
              <a:buFontTx/>
              <a:buNone/>
              <a:defRPr sz="1100">
                <a:solidFill>
                  <a:srgbClr val="17252F"/>
                </a:solidFill>
              </a:defRPr>
            </a:lvl1pPr>
          </a:lstStyle>
          <a:p>
            <a:endParaRPr lang="en-US"/>
          </a:p>
        </p:txBody>
      </p:sp>
      <p:sp>
        <p:nvSpPr>
          <p:cNvPr id="9" name="Picture Placeholder 3"/>
          <p:cNvSpPr>
            <a:spLocks noGrp="1"/>
          </p:cNvSpPr>
          <p:nvPr>
            <p:ph type="pic" sz="quarter" idx="58"/>
          </p:nvPr>
        </p:nvSpPr>
        <p:spPr>
          <a:xfrm>
            <a:off x="533400" y="2952750"/>
            <a:ext cx="2133600" cy="1371600"/>
          </a:xfrm>
        </p:spPr>
        <p:txBody>
          <a:bodyPr>
            <a:normAutofit/>
          </a:bodyPr>
          <a:lstStyle>
            <a:lvl1pPr marL="0" indent="0">
              <a:buFontTx/>
              <a:buNone/>
              <a:defRPr sz="1100">
                <a:solidFill>
                  <a:srgbClr val="17252F"/>
                </a:solidFill>
              </a:defRPr>
            </a:lvl1pPr>
          </a:lstStyle>
          <a:p>
            <a:endParaRPr lang="en-US"/>
          </a:p>
        </p:txBody>
      </p:sp>
      <p:sp>
        <p:nvSpPr>
          <p:cNvPr id="10" name="Picture Placeholder 3"/>
          <p:cNvSpPr>
            <a:spLocks noGrp="1"/>
          </p:cNvSpPr>
          <p:nvPr>
            <p:ph type="pic" sz="quarter" idx="59"/>
          </p:nvPr>
        </p:nvSpPr>
        <p:spPr>
          <a:xfrm>
            <a:off x="2760662" y="2952750"/>
            <a:ext cx="2133600" cy="1371600"/>
          </a:xfrm>
        </p:spPr>
        <p:txBody>
          <a:bodyPr>
            <a:normAutofit/>
          </a:bodyPr>
          <a:lstStyle>
            <a:lvl1pPr marL="0" indent="0">
              <a:buFontTx/>
              <a:buNone/>
              <a:defRPr sz="1100">
                <a:solidFill>
                  <a:srgbClr val="17252F"/>
                </a:solidFill>
              </a:defRPr>
            </a:lvl1pPr>
          </a:lstStyle>
          <a:p>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4"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533400" y="0"/>
            <a:ext cx="4343400" cy="5143500"/>
          </a:xfrm>
        </p:spPr>
        <p:txBody>
          <a:bodyPr/>
          <a:lstStyle/>
          <a:p>
            <a:endParaRPr lang="en-US" dirty="0"/>
          </a:p>
        </p:txBody>
      </p:sp>
      <p:sp>
        <p:nvSpPr>
          <p:cNvPr id="7"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8"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19050"/>
            <a:ext cx="9144000" cy="51625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p:spPr>
        <p:txBody>
          <a:bodyPr/>
          <a:lstStyle/>
          <a:p>
            <a:endParaRPr lang="en-US"/>
          </a:p>
        </p:txBody>
      </p:sp>
      <p:sp>
        <p:nvSpPr>
          <p:cNvPr id="18" name="Text Placeholder 17"/>
          <p:cNvSpPr>
            <a:spLocks noGrp="1"/>
          </p:cNvSpPr>
          <p:nvPr>
            <p:ph type="body" sz="quarter" idx="15"/>
          </p:nvPr>
        </p:nvSpPr>
        <p:spPr>
          <a:xfrm>
            <a:off x="5029200" y="2038350"/>
            <a:ext cx="3505200" cy="990600"/>
          </a:xfrm>
        </p:spPr>
        <p:txBody>
          <a:bodyPr>
            <a:noAutofit/>
          </a:bodyPr>
          <a:lstStyle>
            <a:lvl1pPr marL="0" indent="0">
              <a:buFontTx/>
              <a:buNone/>
              <a:defRPr sz="1050">
                <a:solidFill>
                  <a:srgbClr val="7F7F7F"/>
                </a:solidFill>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20" name="Content Placeholder 19"/>
          <p:cNvSpPr>
            <a:spLocks noGrp="1"/>
          </p:cNvSpPr>
          <p:nvPr>
            <p:ph sz="quarter" idx="16"/>
          </p:nvPr>
        </p:nvSpPr>
        <p:spPr>
          <a:xfrm>
            <a:off x="5791200" y="3181352"/>
            <a:ext cx="2438400" cy="307975"/>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1" name="Content Placeholder 19"/>
          <p:cNvSpPr>
            <a:spLocks noGrp="1"/>
          </p:cNvSpPr>
          <p:nvPr>
            <p:ph sz="quarter" idx="17"/>
          </p:nvPr>
        </p:nvSpPr>
        <p:spPr>
          <a:xfrm>
            <a:off x="5791200" y="3706831"/>
            <a:ext cx="2438400" cy="465119"/>
          </a:xfrm>
          <a:prstGeom prst="rect">
            <a:avLst/>
          </a:prstGeom>
          <a:noFill/>
        </p:spPr>
        <p:txBody>
          <a:bodyPr>
            <a:noAutofit/>
          </a:bodyPr>
          <a:lstStyle>
            <a:lvl1pPr marL="0" indent="0">
              <a:buFontTx/>
              <a:buNone/>
              <a:defRPr sz="105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23" name="Text Placeholder 22"/>
          <p:cNvSpPr>
            <a:spLocks noGrp="1"/>
          </p:cNvSpPr>
          <p:nvPr>
            <p:ph type="body" sz="quarter" idx="18"/>
          </p:nvPr>
        </p:nvSpPr>
        <p:spPr>
          <a:xfrm>
            <a:off x="5029200" y="1809752"/>
            <a:ext cx="3505200" cy="357187"/>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300">
                <a:latin typeface="Open Sans" pitchFamily="34" charset="0"/>
                <a:ea typeface="Open Sans" pitchFamily="34" charset="0"/>
                <a:cs typeface="Open Sans" pitchFamily="34" charset="0"/>
              </a:defRPr>
            </a:lvl2pPr>
            <a:lvl3pPr marL="914400" indent="0">
              <a:buFontTx/>
              <a:buNone/>
              <a:defRPr sz="1300">
                <a:latin typeface="Open Sans" pitchFamily="34" charset="0"/>
                <a:ea typeface="Open Sans" pitchFamily="34" charset="0"/>
                <a:cs typeface="Open Sans" pitchFamily="34" charset="0"/>
              </a:defRPr>
            </a:lvl3pPr>
            <a:lvl4pPr marL="1371600" indent="0">
              <a:buFontTx/>
              <a:buNone/>
              <a:defRPr sz="1300">
                <a:latin typeface="Open Sans" pitchFamily="34" charset="0"/>
                <a:ea typeface="Open Sans" pitchFamily="34" charset="0"/>
                <a:cs typeface="Open Sans" pitchFamily="34" charset="0"/>
              </a:defRPr>
            </a:lvl4pPr>
            <a:lvl5pPr marL="1828800" indent="0">
              <a:buFontTx/>
              <a:buNone/>
              <a:defRPr sz="1300">
                <a:latin typeface="Open Sans" pitchFamily="34" charset="0"/>
                <a:ea typeface="Open Sans" pitchFamily="34" charset="0"/>
                <a:cs typeface="Open Sans" pitchFamily="34" charset="0"/>
              </a:defRPr>
            </a:lvl5pPr>
          </a:lstStyle>
          <a:p>
            <a:pPr lvl="0"/>
            <a:endParaRPr lang="en-US" dirty="0"/>
          </a:p>
        </p:txBody>
      </p:sp>
      <p:sp>
        <p:nvSpPr>
          <p:cNvPr id="11" name="Title 1"/>
          <p:cNvSpPr>
            <a:spLocks noGrp="1"/>
          </p:cNvSpPr>
          <p:nvPr>
            <p:ph type="title"/>
          </p:nvPr>
        </p:nvSpPr>
        <p:spPr>
          <a:xfrm>
            <a:off x="5105400" y="666750"/>
            <a:ext cx="3581400" cy="857250"/>
          </a:xfrm>
        </p:spPr>
        <p:txBody>
          <a:bodyPr>
            <a:normAutofit/>
          </a:bodyPr>
          <a:lstStyle>
            <a:lvl1pPr algn="l">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5105400" y="1257300"/>
            <a:ext cx="2188633" cy="323850"/>
          </a:xfrm>
        </p:spPr>
        <p:txBody>
          <a:bodyPr>
            <a:noAutofit/>
          </a:bodyPr>
          <a:lstStyle>
            <a:lvl1pPr marL="0" indent="0" algn="l">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cxnSp>
        <p:nvCxnSpPr>
          <p:cNvPr id="8" name="Straight Connector 7"/>
          <p:cNvCxnSpPr/>
          <p:nvPr userDrawn="1"/>
        </p:nvCxnSpPr>
        <p:spPr>
          <a:xfrm>
            <a:off x="4572000" y="1837540"/>
            <a:ext cx="0" cy="165599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p:nvPr>
        </p:nvSpPr>
        <p:spPr>
          <a:xfrm>
            <a:off x="609600" y="186133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7"/>
          <p:cNvSpPr>
            <a:spLocks noGrp="1"/>
          </p:cNvSpPr>
          <p:nvPr>
            <p:ph type="body" sz="quarter" idx="16"/>
          </p:nvPr>
        </p:nvSpPr>
        <p:spPr>
          <a:xfrm>
            <a:off x="625476" y="1587500"/>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3" name="Text Placeholder 4"/>
          <p:cNvSpPr>
            <a:spLocks noGrp="1"/>
          </p:cNvSpPr>
          <p:nvPr>
            <p:ph type="body" sz="quarter" idx="17"/>
          </p:nvPr>
        </p:nvSpPr>
        <p:spPr>
          <a:xfrm>
            <a:off x="5257804" y="1854987"/>
            <a:ext cx="2987675" cy="640565"/>
          </a:xfrm>
        </p:spPr>
        <p:txBody>
          <a:bodyPr>
            <a:normAutofit/>
          </a:bodyPr>
          <a:lstStyle>
            <a:lvl1pPr marL="0" indent="0">
              <a:buFontTx/>
              <a:buNone/>
              <a:defRPr sz="1050">
                <a:solidFill>
                  <a:srgbClr val="7F7F7F"/>
                </a:solidFill>
              </a:defRPr>
            </a:lvl1pPr>
          </a:lstStyle>
          <a:p>
            <a:pPr lvl="0"/>
            <a:endParaRPr lang="en-US" dirty="0"/>
          </a:p>
        </p:txBody>
      </p:sp>
      <p:sp>
        <p:nvSpPr>
          <p:cNvPr id="14" name="Text Placeholder 7"/>
          <p:cNvSpPr>
            <a:spLocks noGrp="1"/>
          </p:cNvSpPr>
          <p:nvPr>
            <p:ph type="body" sz="quarter" idx="18"/>
          </p:nvPr>
        </p:nvSpPr>
        <p:spPr>
          <a:xfrm>
            <a:off x="5273679" y="1581149"/>
            <a:ext cx="2459037" cy="374650"/>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sz="1400">
                <a:solidFill>
                  <a:srgbClr val="0070C0"/>
                </a:solidFill>
              </a:defRPr>
            </a:lvl2pPr>
            <a:lvl3pPr marL="914400" indent="0">
              <a:buFontTx/>
              <a:buNone/>
              <a:defRPr sz="1400">
                <a:solidFill>
                  <a:srgbClr val="0070C0"/>
                </a:solidFill>
              </a:defRPr>
            </a:lvl3pPr>
            <a:lvl4pPr marL="1371600" indent="0">
              <a:buFontTx/>
              <a:buNone/>
              <a:defRPr sz="1400">
                <a:solidFill>
                  <a:srgbClr val="0070C0"/>
                </a:solidFill>
              </a:defRPr>
            </a:lvl4pPr>
            <a:lvl5pPr marL="1828800" indent="0">
              <a:buFontTx/>
              <a:buNone/>
              <a:defRPr sz="1400">
                <a:solidFill>
                  <a:srgbClr val="0070C0"/>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0" y="1962152"/>
            <a:ext cx="3924300" cy="2325687"/>
          </a:xfrm>
          <a:prstGeom prst="roundRect">
            <a:avLst>
              <a:gd name="adj" fmla="val 0"/>
            </a:avLst>
          </a:prstGeom>
        </p:spPr>
        <p:txBody>
          <a:bodyPr>
            <a:normAutofit/>
          </a:bodyPr>
          <a:lstStyle>
            <a:lvl1pPr marL="0" indent="0">
              <a:buFontTx/>
              <a:buNone/>
              <a:defRPr sz="1600">
                <a:solidFill>
                  <a:srgbClr val="17252F"/>
                </a:solidFill>
              </a:defRPr>
            </a:lvl1pPr>
          </a:lstStyle>
          <a:p>
            <a:endParaRPr lang="en-US" dirty="0"/>
          </a:p>
        </p:txBody>
      </p:sp>
      <p:sp>
        <p:nvSpPr>
          <p:cNvPr id="8" name="Text Placeholder 19"/>
          <p:cNvSpPr>
            <a:spLocks noGrp="1"/>
          </p:cNvSpPr>
          <p:nvPr>
            <p:ph type="body" sz="quarter" idx="14"/>
          </p:nvPr>
        </p:nvSpPr>
        <p:spPr>
          <a:xfrm>
            <a:off x="1219200" y="2347913"/>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9" name="Text Placeholder 21"/>
          <p:cNvSpPr>
            <a:spLocks noGrp="1"/>
          </p:cNvSpPr>
          <p:nvPr>
            <p:ph type="body" sz="quarter" idx="15"/>
          </p:nvPr>
        </p:nvSpPr>
        <p:spPr>
          <a:xfrm>
            <a:off x="457200" y="1254125"/>
            <a:ext cx="8229600" cy="479425"/>
          </a:xfrm>
        </p:spPr>
        <p:txBody>
          <a:bodyPr>
            <a:noAutofit/>
          </a:bodyPr>
          <a:lstStyle>
            <a:lvl1pPr marL="0" indent="0" algn="ctr">
              <a:lnSpc>
                <a:spcPts val="1500"/>
              </a:lnSpc>
              <a:buNone/>
              <a:defRPr sz="1050">
                <a:solidFill>
                  <a:srgbClr val="595959"/>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endParaRPr lang="en-US" dirty="0"/>
          </a:p>
        </p:txBody>
      </p:sp>
      <p:sp>
        <p:nvSpPr>
          <p:cNvPr id="10" name="Text Placeholder 23"/>
          <p:cNvSpPr>
            <a:spLocks noGrp="1"/>
          </p:cNvSpPr>
          <p:nvPr>
            <p:ph type="body" sz="quarter" idx="16"/>
          </p:nvPr>
        </p:nvSpPr>
        <p:spPr>
          <a:xfrm>
            <a:off x="1219200" y="2119312"/>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1" name="Text Placeholder 19"/>
          <p:cNvSpPr>
            <a:spLocks noGrp="1"/>
          </p:cNvSpPr>
          <p:nvPr>
            <p:ph type="body" sz="quarter" idx="17"/>
          </p:nvPr>
        </p:nvSpPr>
        <p:spPr>
          <a:xfrm>
            <a:off x="1219200" y="3409950"/>
            <a:ext cx="2971800" cy="833437"/>
          </a:xfrm>
        </p:spPr>
        <p:txBody>
          <a:bodyPr>
            <a:normAutofit/>
          </a:bodyPr>
          <a:lstStyle>
            <a:lvl1pPr marL="0" indent="0">
              <a:lnSpc>
                <a:spcPts val="1400"/>
              </a:lnSpc>
              <a:buFontTx/>
              <a:buNone/>
              <a:defRPr sz="1000">
                <a:solidFill>
                  <a:srgbClr val="7F7F7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2" name="Text Placeholder 23"/>
          <p:cNvSpPr>
            <a:spLocks noGrp="1"/>
          </p:cNvSpPr>
          <p:nvPr>
            <p:ph type="body" sz="quarter" idx="18"/>
          </p:nvPr>
        </p:nvSpPr>
        <p:spPr>
          <a:xfrm>
            <a:off x="1219200" y="3181350"/>
            <a:ext cx="1828800" cy="357188"/>
          </a:xfrm>
        </p:spPr>
        <p:txBody>
          <a:bodyPr>
            <a:noAutofit/>
          </a:bodyPr>
          <a:lstStyle>
            <a:lvl1pPr marL="0" indent="0">
              <a:buFontTx/>
              <a:buNone/>
              <a:defRPr sz="12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6" name="Text Placeholder 5"/>
          <p:cNvSpPr>
            <a:spLocks noGrp="1"/>
          </p:cNvSpPr>
          <p:nvPr>
            <p:ph type="body" sz="quarter" idx="68"/>
          </p:nvPr>
        </p:nvSpPr>
        <p:spPr>
          <a:xfrm>
            <a:off x="1219201" y="3709988"/>
            <a:ext cx="1843230" cy="533400"/>
          </a:xfrm>
        </p:spPr>
        <p:txBody>
          <a:bodyPr>
            <a:normAutofit/>
          </a:bodyPr>
          <a:lstStyle>
            <a:lvl1pPr marL="0" indent="0">
              <a:buFontTx/>
              <a:buNone/>
              <a:defRPr sz="1050">
                <a:solidFill>
                  <a:srgbClr val="7F7F7F"/>
                </a:solidFill>
              </a:defRPr>
            </a:lvl1pPr>
          </a:lstStyle>
          <a:p>
            <a:pPr lvl="0"/>
            <a:endParaRPr lang="en-US" dirty="0"/>
          </a:p>
        </p:txBody>
      </p:sp>
      <p:sp>
        <p:nvSpPr>
          <p:cNvPr id="32" name="Text Placeholder 5"/>
          <p:cNvSpPr>
            <a:spLocks noGrp="1"/>
          </p:cNvSpPr>
          <p:nvPr>
            <p:ph type="body" sz="quarter" idx="69"/>
          </p:nvPr>
        </p:nvSpPr>
        <p:spPr>
          <a:xfrm>
            <a:off x="2819400" y="3714750"/>
            <a:ext cx="1613026" cy="533400"/>
          </a:xfrm>
        </p:spPr>
        <p:txBody>
          <a:bodyPr>
            <a:normAutofit/>
          </a:bodyPr>
          <a:lstStyle>
            <a:lvl1pPr marL="0" indent="0">
              <a:buFontTx/>
              <a:buNone/>
              <a:defRPr sz="1050">
                <a:solidFill>
                  <a:srgbClr val="7F7F7F"/>
                </a:solidFill>
              </a:defRPr>
            </a:lvl1pPr>
          </a:lstStyle>
          <a:p>
            <a:pPr lvl="0"/>
            <a:endParaRPr lang="en-US" dirty="0"/>
          </a:p>
        </p:txBody>
      </p:sp>
      <p:sp>
        <p:nvSpPr>
          <p:cNvPr id="12" name="Text Placeholder 11"/>
          <p:cNvSpPr>
            <a:spLocks noGrp="1"/>
          </p:cNvSpPr>
          <p:nvPr>
            <p:ph type="body" sz="quarter" idx="70"/>
          </p:nvPr>
        </p:nvSpPr>
        <p:spPr>
          <a:xfrm>
            <a:off x="1206358" y="3181350"/>
            <a:ext cx="18303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14" name="Text Placeholder 13"/>
          <p:cNvSpPr>
            <a:spLocks noGrp="1"/>
          </p:cNvSpPr>
          <p:nvPr>
            <p:ph type="body" sz="quarter" idx="71"/>
          </p:nvPr>
        </p:nvSpPr>
        <p:spPr>
          <a:xfrm>
            <a:off x="1219200"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5" name="Text Placeholder 11"/>
          <p:cNvSpPr>
            <a:spLocks noGrp="1"/>
          </p:cNvSpPr>
          <p:nvPr>
            <p:ph type="body" sz="quarter" idx="72"/>
          </p:nvPr>
        </p:nvSpPr>
        <p:spPr>
          <a:xfrm>
            <a:off x="2819400" y="3181350"/>
            <a:ext cx="160178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36" name="Text Placeholder 13"/>
          <p:cNvSpPr>
            <a:spLocks noGrp="1"/>
          </p:cNvSpPr>
          <p:nvPr>
            <p:ph type="body" sz="quarter" idx="73"/>
          </p:nvPr>
        </p:nvSpPr>
        <p:spPr>
          <a:xfrm>
            <a:off x="28322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38" name="Text Placeholder 5"/>
          <p:cNvSpPr>
            <a:spLocks noGrp="1"/>
          </p:cNvSpPr>
          <p:nvPr>
            <p:ph type="body" sz="quarter" idx="74"/>
          </p:nvPr>
        </p:nvSpPr>
        <p:spPr>
          <a:xfrm>
            <a:off x="4419600" y="3714750"/>
            <a:ext cx="1675229" cy="533400"/>
          </a:xfrm>
        </p:spPr>
        <p:txBody>
          <a:bodyPr>
            <a:normAutofit/>
          </a:bodyPr>
          <a:lstStyle>
            <a:lvl1pPr marL="0" indent="0">
              <a:buFontTx/>
              <a:buNone/>
              <a:defRPr sz="1050">
                <a:solidFill>
                  <a:srgbClr val="7F7F7F"/>
                </a:solidFill>
              </a:defRPr>
            </a:lvl1pPr>
          </a:lstStyle>
          <a:p>
            <a:pPr lvl="0"/>
            <a:endParaRPr lang="en-US" dirty="0"/>
          </a:p>
        </p:txBody>
      </p:sp>
      <p:sp>
        <p:nvSpPr>
          <p:cNvPr id="39" name="Text Placeholder 11"/>
          <p:cNvSpPr>
            <a:spLocks noGrp="1"/>
          </p:cNvSpPr>
          <p:nvPr>
            <p:ph type="body" sz="quarter" idx="75"/>
          </p:nvPr>
        </p:nvSpPr>
        <p:spPr>
          <a:xfrm>
            <a:off x="4419600" y="3181350"/>
            <a:ext cx="16635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0" name="Text Placeholder 13"/>
          <p:cNvSpPr>
            <a:spLocks noGrp="1"/>
          </p:cNvSpPr>
          <p:nvPr>
            <p:ph type="body" sz="quarter" idx="76"/>
          </p:nvPr>
        </p:nvSpPr>
        <p:spPr>
          <a:xfrm>
            <a:off x="4432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41" name="Text Placeholder 5"/>
          <p:cNvSpPr>
            <a:spLocks noGrp="1"/>
          </p:cNvSpPr>
          <p:nvPr>
            <p:ph type="body" sz="quarter" idx="77"/>
          </p:nvPr>
        </p:nvSpPr>
        <p:spPr>
          <a:xfrm>
            <a:off x="5943600" y="3714750"/>
            <a:ext cx="1751964" cy="533400"/>
          </a:xfrm>
        </p:spPr>
        <p:txBody>
          <a:bodyPr>
            <a:normAutofit/>
          </a:bodyPr>
          <a:lstStyle>
            <a:lvl1pPr marL="0" indent="0">
              <a:buFontTx/>
              <a:buNone/>
              <a:defRPr sz="1050">
                <a:solidFill>
                  <a:srgbClr val="7F7F7F"/>
                </a:solidFill>
              </a:defRPr>
            </a:lvl1pPr>
          </a:lstStyle>
          <a:p>
            <a:pPr lvl="0"/>
            <a:endParaRPr lang="en-US" dirty="0"/>
          </a:p>
        </p:txBody>
      </p:sp>
      <p:sp>
        <p:nvSpPr>
          <p:cNvPr id="42" name="Text Placeholder 11"/>
          <p:cNvSpPr>
            <a:spLocks noGrp="1"/>
          </p:cNvSpPr>
          <p:nvPr>
            <p:ph type="body" sz="quarter" idx="78"/>
          </p:nvPr>
        </p:nvSpPr>
        <p:spPr>
          <a:xfrm>
            <a:off x="5943600" y="3181350"/>
            <a:ext cx="1739757" cy="300038"/>
          </a:xfrm>
        </p:spPr>
        <p:txBody>
          <a:bodyPr>
            <a:noAutofit/>
          </a:bodyPr>
          <a:lstStyle>
            <a:lvl1pPr marL="0" indent="0">
              <a:buFontTx/>
              <a:buNone/>
              <a:defRPr sz="1200" b="0" i="0">
                <a:solidFill>
                  <a:srgbClr val="1399EE"/>
                </a:solidFill>
                <a:latin typeface="Glegoo"/>
                <a:cs typeface="Glegoo"/>
              </a:defRPr>
            </a:lvl1pPr>
            <a:lvl2pPr>
              <a:defRPr sz="1050">
                <a:latin typeface="Mission Gothic Regular" pitchFamily="50" charset="0"/>
              </a:defRPr>
            </a:lvl2pPr>
            <a:lvl3pPr>
              <a:defRPr sz="1050">
                <a:latin typeface="Mission Gothic Regular" pitchFamily="50" charset="0"/>
              </a:defRPr>
            </a:lvl3pPr>
            <a:lvl4pPr>
              <a:defRPr sz="1050">
                <a:latin typeface="Mission Gothic Regular" pitchFamily="50" charset="0"/>
              </a:defRPr>
            </a:lvl4pPr>
            <a:lvl5pPr>
              <a:defRPr sz="1050">
                <a:latin typeface="Mission Gothic Regular" pitchFamily="50" charset="0"/>
              </a:defRPr>
            </a:lvl5pPr>
          </a:lstStyle>
          <a:p>
            <a:pPr lvl="0"/>
            <a:endParaRPr lang="en-US" dirty="0"/>
          </a:p>
        </p:txBody>
      </p:sp>
      <p:sp>
        <p:nvSpPr>
          <p:cNvPr id="43" name="Text Placeholder 13"/>
          <p:cNvSpPr>
            <a:spLocks noGrp="1"/>
          </p:cNvSpPr>
          <p:nvPr>
            <p:ph type="body" sz="quarter" idx="79"/>
          </p:nvPr>
        </p:nvSpPr>
        <p:spPr>
          <a:xfrm>
            <a:off x="5956442" y="3360738"/>
            <a:ext cx="1097280" cy="231775"/>
          </a:xfrm>
        </p:spPr>
        <p:txBody>
          <a:bodyPr>
            <a:noAutofit/>
          </a:bodyPr>
          <a:lstStyle>
            <a:lvl1pPr marL="0" indent="0">
              <a:buFontTx/>
              <a:buNone/>
              <a:defRPr sz="900">
                <a:solidFill>
                  <a:srgbClr val="7F7F7F"/>
                </a:solidFill>
                <a:latin typeface="Calibri" panose="020F0502020204030204"/>
                <a:ea typeface="Calibri" panose="020F0502020204030204"/>
              </a:defRPr>
            </a:lvl1pPr>
          </a:lstStyle>
          <a:p>
            <a:pPr lvl="0"/>
            <a:endParaRPr lang="en-US" dirty="0"/>
          </a:p>
        </p:txBody>
      </p:sp>
      <p:sp>
        <p:nvSpPr>
          <p:cNvPr id="5" name="Picture Placeholder 4"/>
          <p:cNvSpPr>
            <a:spLocks noGrp="1"/>
          </p:cNvSpPr>
          <p:nvPr>
            <p:ph type="pic" sz="quarter" idx="80"/>
          </p:nvPr>
        </p:nvSpPr>
        <p:spPr>
          <a:xfrm>
            <a:off x="1295400" y="1581150"/>
            <a:ext cx="1600200" cy="1447800"/>
          </a:xfrm>
        </p:spPr>
        <p:txBody>
          <a:bodyPr/>
          <a:lstStyle/>
          <a:p>
            <a:endParaRPr lang="en-US"/>
          </a:p>
        </p:txBody>
      </p:sp>
      <p:sp>
        <p:nvSpPr>
          <p:cNvPr id="31" name="Picture Placeholder 4"/>
          <p:cNvSpPr>
            <a:spLocks noGrp="1"/>
          </p:cNvSpPr>
          <p:nvPr>
            <p:ph type="pic" sz="quarter" idx="81"/>
          </p:nvPr>
        </p:nvSpPr>
        <p:spPr>
          <a:xfrm>
            <a:off x="2895600" y="1581150"/>
            <a:ext cx="1600200" cy="1447800"/>
          </a:xfrm>
        </p:spPr>
        <p:txBody>
          <a:bodyPr/>
          <a:lstStyle/>
          <a:p>
            <a:endParaRPr lang="en-US"/>
          </a:p>
        </p:txBody>
      </p:sp>
      <p:sp>
        <p:nvSpPr>
          <p:cNvPr id="33" name="Picture Placeholder 4"/>
          <p:cNvSpPr>
            <a:spLocks noGrp="1"/>
          </p:cNvSpPr>
          <p:nvPr>
            <p:ph type="pic" sz="quarter" idx="82"/>
          </p:nvPr>
        </p:nvSpPr>
        <p:spPr>
          <a:xfrm>
            <a:off x="4495800" y="1581150"/>
            <a:ext cx="1600200" cy="1447800"/>
          </a:xfrm>
        </p:spPr>
        <p:txBody>
          <a:bodyPr/>
          <a:lstStyle/>
          <a:p>
            <a:endParaRPr lang="en-US"/>
          </a:p>
        </p:txBody>
      </p:sp>
      <p:sp>
        <p:nvSpPr>
          <p:cNvPr id="34" name="Picture Placeholder 4"/>
          <p:cNvSpPr>
            <a:spLocks noGrp="1"/>
          </p:cNvSpPr>
          <p:nvPr>
            <p:ph type="pic" sz="quarter" idx="83"/>
          </p:nvPr>
        </p:nvSpPr>
        <p:spPr>
          <a:xfrm>
            <a:off x="6096000" y="1581150"/>
            <a:ext cx="1600200" cy="1447800"/>
          </a:xfrm>
        </p:spPr>
        <p:txBody>
          <a:bodyPr/>
          <a:lstStyle/>
          <a:p>
            <a:endParaRPr lang="en-US"/>
          </a:p>
        </p:txBody>
      </p:sp>
      <p:sp>
        <p:nvSpPr>
          <p:cNvPr id="2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3" name="Text Placeholder 17"/>
          <p:cNvSpPr>
            <a:spLocks noGrp="1"/>
          </p:cNvSpPr>
          <p:nvPr>
            <p:ph type="body" sz="quarter" idx="23"/>
          </p:nvPr>
        </p:nvSpPr>
        <p:spPr>
          <a:xfrm>
            <a:off x="2044557"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52550"/>
            <a:ext cx="8229600" cy="2971802"/>
          </a:xfrm>
        </p:spPr>
        <p:txBody>
          <a:bodyPr>
            <a:normAutofit/>
          </a:bodyPr>
          <a:lstStyle>
            <a:lvl1pPr>
              <a:defRPr sz="1800">
                <a:solidFill>
                  <a:schemeClr val="tx1">
                    <a:lumMod val="85000"/>
                    <a:lumOff val="15000"/>
                  </a:schemeClr>
                </a:solidFill>
              </a:defRPr>
            </a:lvl1pPr>
            <a:lvl2pPr>
              <a:defRPr sz="1600">
                <a:solidFill>
                  <a:schemeClr val="tx1">
                    <a:lumMod val="85000"/>
                    <a:lumOff val="15000"/>
                  </a:schemeClr>
                </a:solidFill>
              </a:defRPr>
            </a:lvl2pPr>
            <a:lvl3pPr>
              <a:defRPr sz="1400">
                <a:solidFill>
                  <a:schemeClr val="tx1">
                    <a:lumMod val="85000"/>
                    <a:lumOff val="15000"/>
                  </a:schemeClr>
                </a:solidFill>
              </a:defRPr>
            </a:lvl3pPr>
            <a:lvl4pPr>
              <a:defRPr sz="1200">
                <a:solidFill>
                  <a:schemeClr val="tx1">
                    <a:lumMod val="85000"/>
                    <a:lumOff val="15000"/>
                  </a:schemeClr>
                </a:solidFill>
              </a:defRPr>
            </a:lvl4pPr>
            <a:lvl5pPr>
              <a:defRPr sz="1200">
                <a:solidFill>
                  <a:schemeClr val="tx1">
                    <a:lumMod val="85000"/>
                    <a:lumOff val="15000"/>
                  </a:schemeClr>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0"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Meet The Team">
    <p:spTree>
      <p:nvGrpSpPr>
        <p:cNvPr id="1" name=""/>
        <p:cNvGrpSpPr/>
        <p:nvPr/>
      </p:nvGrpSpPr>
      <p:grpSpPr>
        <a:xfrm>
          <a:off x="0" y="0"/>
          <a:ext cx="0" cy="0"/>
          <a:chOff x="0" y="0"/>
          <a:chExt cx="0" cy="0"/>
        </a:xfrm>
      </p:grpSpPr>
      <p:sp>
        <p:nvSpPr>
          <p:cNvPr id="5" name="Picture Placeholder 4"/>
          <p:cNvSpPr>
            <a:spLocks noGrp="1"/>
          </p:cNvSpPr>
          <p:nvPr>
            <p:ph type="pic" sz="quarter" idx="80"/>
          </p:nvPr>
        </p:nvSpPr>
        <p:spPr>
          <a:xfrm>
            <a:off x="0" y="1504950"/>
            <a:ext cx="9144000" cy="3638550"/>
          </a:xfrm>
        </p:spPr>
        <p:txBody>
          <a:bodyPr/>
          <a:lstStyle/>
          <a:p>
            <a:endParaRPr lang="en-US"/>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3200" b="1" cap="all">
                <a:solidFill>
                  <a:srgbClr val="48597F"/>
                </a:solidFill>
                <a:latin typeface="Lato Light"/>
                <a:cs typeface="Lato Ligh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endParaRPr lang="en-US" dirty="0" smtClean="0"/>
          </a:p>
        </p:txBody>
      </p:sp>
      <p:sp>
        <p:nvSpPr>
          <p:cNvPr id="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48200" y="1397794"/>
            <a:ext cx="4038600" cy="2926556"/>
          </a:xfrm>
        </p:spPr>
        <p:txBody>
          <a:bodyPr>
            <a:normAutofit/>
          </a:bodyPr>
          <a:lstStyle>
            <a:lvl1pPr>
              <a:defRPr sz="1600">
                <a:solidFill>
                  <a:srgbClr val="7F7F7F"/>
                </a:solidFill>
              </a:defRPr>
            </a:lvl1pPr>
            <a:lvl2pPr>
              <a:defRPr sz="1400">
                <a:solidFill>
                  <a:srgbClr val="7F7F7F"/>
                </a:solidFill>
              </a:defRPr>
            </a:lvl2pPr>
            <a:lvl3pPr>
              <a:defRPr sz="1200">
                <a:solidFill>
                  <a:srgbClr val="7F7F7F"/>
                </a:solidFill>
              </a:defRPr>
            </a:lvl3pPr>
            <a:lvl4pPr>
              <a:defRPr sz="1100">
                <a:solidFill>
                  <a:srgbClr val="7F7F7F"/>
                </a:solidFill>
              </a:defRPr>
            </a:lvl4pPr>
            <a:lvl5pPr>
              <a:defRPr sz="11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29928"/>
            <a:ext cx="4040188"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4" name="Content Placeholder 3"/>
          <p:cNvSpPr>
            <a:spLocks noGrp="1"/>
          </p:cNvSpPr>
          <p:nvPr>
            <p:ph sz="half" idx="2"/>
          </p:nvPr>
        </p:nvSpPr>
        <p:spPr>
          <a:xfrm>
            <a:off x="457200" y="1809750"/>
            <a:ext cx="4040188"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5" name="Text Placeholder 4"/>
          <p:cNvSpPr>
            <a:spLocks noGrp="1"/>
          </p:cNvSpPr>
          <p:nvPr>
            <p:ph type="body" sz="quarter" idx="3"/>
          </p:nvPr>
        </p:nvSpPr>
        <p:spPr>
          <a:xfrm>
            <a:off x="4645030" y="1329928"/>
            <a:ext cx="4041775" cy="479822"/>
          </a:xfrm>
        </p:spPr>
        <p:txBody>
          <a:bodyPr anchor="b">
            <a:normAutofit/>
          </a:bodyPr>
          <a:lstStyle>
            <a:lvl1pPr marL="0" indent="0">
              <a:buNone/>
              <a:defRPr sz="12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endParaRPr lang="en-US" dirty="0" smtClean="0"/>
          </a:p>
        </p:txBody>
      </p:sp>
      <p:sp>
        <p:nvSpPr>
          <p:cNvPr id="6" name="Content Placeholder 5"/>
          <p:cNvSpPr>
            <a:spLocks noGrp="1"/>
          </p:cNvSpPr>
          <p:nvPr>
            <p:ph sz="quarter" idx="4"/>
          </p:nvPr>
        </p:nvSpPr>
        <p:spPr>
          <a:xfrm>
            <a:off x="4645030" y="1809750"/>
            <a:ext cx="4041775" cy="2784872"/>
          </a:xfrm>
        </p:spPr>
        <p:txBody>
          <a:bodyPr>
            <a:normAutofit/>
          </a:bodyPr>
          <a:lstStyle>
            <a:lvl1pPr>
              <a:defRPr sz="1400">
                <a:solidFill>
                  <a:srgbClr val="7F7F7F"/>
                </a:solidFill>
              </a:defRPr>
            </a:lvl1pPr>
            <a:lvl2pPr>
              <a:defRPr sz="1200">
                <a:solidFill>
                  <a:srgbClr val="7F7F7F"/>
                </a:solidFill>
              </a:defRPr>
            </a:lvl2pPr>
            <a:lvl3pPr>
              <a:defRPr sz="1100">
                <a:solidFill>
                  <a:srgbClr val="7F7F7F"/>
                </a:solidFill>
              </a:defRPr>
            </a:lvl3pPr>
            <a:lvl4pPr>
              <a:defRPr sz="1050">
                <a:solidFill>
                  <a:srgbClr val="7F7F7F"/>
                </a:solidFill>
              </a:defRPr>
            </a:lvl4pPr>
            <a:lvl5pPr>
              <a:defRPr sz="1050">
                <a:solidFill>
                  <a:srgbClr val="7F7F7F"/>
                </a:solidFill>
              </a:defRPr>
            </a:lvl5pPr>
            <a:lvl6pPr>
              <a:defRPr sz="1600"/>
            </a:lvl6pPr>
            <a:lvl7pPr>
              <a:defRPr sz="1600"/>
            </a:lvl7pPr>
            <a:lvl8pPr>
              <a:defRPr sz="1600"/>
            </a:lvl8pPr>
            <a:lvl9pPr>
              <a:defRPr sz="16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2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
        <p:nvSpPr>
          <p:cNvPr id="10"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a:ln>
            <a:noFill/>
          </a:ln>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PAD mockup layout">
    <p:spTree>
      <p:nvGrpSpPr>
        <p:cNvPr id="1" name=""/>
        <p:cNvGrpSpPr/>
        <p:nvPr/>
      </p:nvGrpSpPr>
      <p:grpSpPr>
        <a:xfrm>
          <a:off x="0" y="0"/>
          <a:ext cx="0" cy="0"/>
          <a:chOff x="0" y="0"/>
          <a:chExt cx="0" cy="0"/>
        </a:xfrm>
      </p:grpSpPr>
      <p:sp>
        <p:nvSpPr>
          <p:cNvPr id="8" name="Rectangle 7"/>
          <p:cNvSpPr/>
          <p:nvPr userDrawn="1"/>
        </p:nvSpPr>
        <p:spPr>
          <a:xfrm>
            <a:off x="1371600" y="2190750"/>
            <a:ext cx="26670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371600" y="2876550"/>
            <a:ext cx="26670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18" name="Picture 17"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9"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2"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b="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3"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
        <p:nvSpPr>
          <p:cNvPr id="14" name="Rectangle 13"/>
          <p:cNvSpPr/>
          <p:nvPr userDrawn="1"/>
        </p:nvSpPr>
        <p:spPr>
          <a:xfrm>
            <a:off x="1295400" y="2876550"/>
            <a:ext cx="6324600" cy="6858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295400" y="2190750"/>
            <a:ext cx="6324600" cy="6858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00400" y="1295400"/>
            <a:ext cx="2552878" cy="3562350"/>
          </a:xfrm>
          <a:prstGeom prst="rect">
            <a:avLst/>
          </a:prstGeom>
        </p:spPr>
      </p:pic>
      <p:sp>
        <p:nvSpPr>
          <p:cNvPr id="17" name="Picture Placeholder 20"/>
          <p:cNvSpPr>
            <a:spLocks noGrp="1"/>
          </p:cNvSpPr>
          <p:nvPr>
            <p:ph type="pic" sz="quarter" idx="25"/>
          </p:nvPr>
        </p:nvSpPr>
        <p:spPr>
          <a:xfrm>
            <a:off x="3505200" y="167640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PAD mockup layout 2">
    <p:spTree>
      <p:nvGrpSpPr>
        <p:cNvPr id="1" name=""/>
        <p:cNvGrpSpPr/>
        <p:nvPr/>
      </p:nvGrpSpPr>
      <p:grpSpPr>
        <a:xfrm>
          <a:off x="0" y="0"/>
          <a:ext cx="0" cy="0"/>
          <a:chOff x="0" y="0"/>
          <a:chExt cx="0" cy="0"/>
        </a:xfrm>
      </p:grpSpPr>
      <p:sp>
        <p:nvSpPr>
          <p:cNvPr id="23" name="Text Placeholder 22"/>
          <p:cNvSpPr>
            <a:spLocks noGrp="1"/>
          </p:cNvSpPr>
          <p:nvPr>
            <p:ph type="body" sz="quarter" idx="25"/>
          </p:nvPr>
        </p:nvSpPr>
        <p:spPr>
          <a:xfrm>
            <a:off x="762000" y="2038350"/>
            <a:ext cx="3429000" cy="990600"/>
          </a:xfrm>
        </p:spPr>
        <p:txBody>
          <a:bodyPr>
            <a:normAutofit/>
          </a:bodyPr>
          <a:lstStyle>
            <a:lvl1pPr marL="0" indent="0">
              <a:lnSpc>
                <a:spcPts val="1400"/>
              </a:lnSpc>
              <a:buFontTx/>
              <a:buNone/>
              <a:defRPr sz="1050">
                <a:solidFill>
                  <a:srgbClr val="7F7F7F"/>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25" name="Text Placeholder 24"/>
          <p:cNvSpPr>
            <a:spLocks noGrp="1"/>
          </p:cNvSpPr>
          <p:nvPr>
            <p:ph type="body" sz="quarter" idx="26"/>
          </p:nvPr>
        </p:nvSpPr>
        <p:spPr>
          <a:xfrm>
            <a:off x="762000" y="1809750"/>
            <a:ext cx="2286000" cy="304800"/>
          </a:xfrm>
        </p:spPr>
        <p:txBody>
          <a:bodyPr>
            <a:noAutofit/>
          </a:bodyPr>
          <a:lstStyle>
            <a:lvl1pPr marL="0" indent="0">
              <a:buFontTx/>
              <a:buNone/>
              <a:defRPr sz="1200" i="0">
                <a:solidFill>
                  <a:srgbClr val="1399EE"/>
                </a:solidFill>
                <a:latin typeface="Glegoo"/>
                <a:ea typeface="Calibri" panose="020F0502020204030204"/>
                <a:cs typeface="Glegoo"/>
              </a:defRPr>
            </a:lvl1pPr>
            <a:lvl2pPr marL="457200" indent="0">
              <a:buFontTx/>
              <a:buNone/>
              <a:defRPr sz="1100"/>
            </a:lvl2pPr>
            <a:lvl3pPr marL="914400" indent="0">
              <a:buFontTx/>
              <a:buNone/>
              <a:defRPr sz="1100"/>
            </a:lvl3pPr>
            <a:lvl4pPr marL="1371600" indent="0">
              <a:buFontTx/>
              <a:buNone/>
              <a:defRPr sz="1100"/>
            </a:lvl4pPr>
            <a:lvl5pPr marL="1828800" indent="0">
              <a:buFontTx/>
              <a:buNone/>
              <a:defRPr sz="1100"/>
            </a:lvl5pPr>
          </a:lstStyle>
          <a:p>
            <a:pPr lvl="0"/>
            <a:endParaRPr lang="en-US" dirty="0"/>
          </a:p>
        </p:txBody>
      </p:sp>
      <p:sp>
        <p:nvSpPr>
          <p:cNvPr id="14"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20" name="Picture 19" descr="iPad-Retina-Display-Mocku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5400" y="1352550"/>
            <a:ext cx="2552878" cy="3562350"/>
          </a:xfrm>
          <a:prstGeom prst="rect">
            <a:avLst/>
          </a:prstGeom>
        </p:spPr>
      </p:pic>
      <p:sp>
        <p:nvSpPr>
          <p:cNvPr id="22" name="Picture Placeholder 20"/>
          <p:cNvSpPr>
            <a:spLocks noGrp="1"/>
          </p:cNvSpPr>
          <p:nvPr>
            <p:ph type="pic" sz="quarter" idx="31"/>
          </p:nvPr>
        </p:nvSpPr>
        <p:spPr>
          <a:xfrm>
            <a:off x="5410200" y="1733550"/>
            <a:ext cx="1956816" cy="241935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Phone mockup layout">
    <p:spTree>
      <p:nvGrpSpPr>
        <p:cNvPr id="1" name=""/>
        <p:cNvGrpSpPr/>
        <p:nvPr/>
      </p:nvGrpSpPr>
      <p:grpSpPr>
        <a:xfrm>
          <a:off x="0" y="0"/>
          <a:ext cx="0" cy="0"/>
          <a:chOff x="0" y="0"/>
          <a:chExt cx="0" cy="0"/>
        </a:xfrm>
      </p:grpSpPr>
      <p:sp>
        <p:nvSpPr>
          <p:cNvPr id="19" name="Rectangle 18"/>
          <p:cNvSpPr/>
          <p:nvPr userDrawn="1"/>
        </p:nvSpPr>
        <p:spPr>
          <a:xfrm>
            <a:off x="0" y="1809750"/>
            <a:ext cx="9144000" cy="15240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a:endParaRPr>
          </a:p>
        </p:txBody>
      </p:sp>
      <p:sp>
        <p:nvSpPr>
          <p:cNvPr id="14" name="Text Placeholder 13"/>
          <p:cNvSpPr>
            <a:spLocks noGrp="1"/>
          </p:cNvSpPr>
          <p:nvPr>
            <p:ph type="body" sz="quarter" idx="24"/>
          </p:nvPr>
        </p:nvSpPr>
        <p:spPr>
          <a:xfrm>
            <a:off x="1828800" y="3325812"/>
            <a:ext cx="2362200" cy="384175"/>
          </a:xfrm>
        </p:spPr>
        <p:txBody>
          <a:bodyPr>
            <a:noAutofit/>
          </a:bodyPr>
          <a:lstStyle>
            <a:lvl1pPr marL="0" indent="0">
              <a:buFontTx/>
              <a:buNone/>
              <a:defRPr sz="1050">
                <a:solidFill>
                  <a:srgbClr val="7F7F7F"/>
                </a:solidFill>
              </a:defRPr>
            </a:lvl1pPr>
            <a:lvl2pPr marL="457200" indent="0">
              <a:buFontTx/>
              <a:buNone/>
              <a:defRPr sz="1050">
                <a:solidFill>
                  <a:schemeClr val="bg1">
                    <a:lumMod val="65000"/>
                  </a:schemeClr>
                </a:solidFill>
              </a:defRPr>
            </a:lvl2pPr>
            <a:lvl3pPr marL="914400" indent="0">
              <a:buFontTx/>
              <a:buNone/>
              <a:defRPr sz="1050">
                <a:solidFill>
                  <a:schemeClr val="bg1">
                    <a:lumMod val="65000"/>
                  </a:schemeClr>
                </a:solidFill>
              </a:defRPr>
            </a:lvl3pPr>
            <a:lvl4pPr marL="1371600" indent="0">
              <a:buFontTx/>
              <a:buNone/>
              <a:defRPr sz="1050">
                <a:solidFill>
                  <a:schemeClr val="bg1">
                    <a:lumMod val="65000"/>
                  </a:schemeClr>
                </a:solidFill>
              </a:defRPr>
            </a:lvl4pPr>
            <a:lvl5pPr marL="1828800" indent="0">
              <a:buFontTx/>
              <a:buNone/>
              <a:defRPr sz="1050">
                <a:solidFill>
                  <a:schemeClr val="bg1">
                    <a:lumMod val="65000"/>
                  </a:schemeClr>
                </a:solidFill>
              </a:defRPr>
            </a:lvl5pPr>
          </a:lstStyle>
          <a:p>
            <a:pPr lvl="0"/>
            <a:endParaRPr lang="en-US" dirty="0"/>
          </a:p>
        </p:txBody>
      </p:sp>
      <p:sp>
        <p:nvSpPr>
          <p:cNvPr id="16" name="Text Placeholder 15"/>
          <p:cNvSpPr>
            <a:spLocks noGrp="1"/>
          </p:cNvSpPr>
          <p:nvPr>
            <p:ph type="body" sz="quarter" idx="25"/>
          </p:nvPr>
        </p:nvSpPr>
        <p:spPr>
          <a:xfrm>
            <a:off x="1828800" y="3859212"/>
            <a:ext cx="2590800" cy="465138"/>
          </a:xfrm>
        </p:spPr>
        <p:txBody>
          <a:bodyPr>
            <a:noAutofit/>
          </a:bodyPr>
          <a:lstStyle>
            <a:lvl1pPr marL="0" indent="0">
              <a:buFontTx/>
              <a:buNone/>
              <a:defRPr sz="1050">
                <a:solidFill>
                  <a:srgbClr val="7F7F7F"/>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18" name="Text Placeholder 17"/>
          <p:cNvSpPr>
            <a:spLocks noGrp="1"/>
          </p:cNvSpPr>
          <p:nvPr>
            <p:ph type="body" sz="quarter" idx="26"/>
          </p:nvPr>
        </p:nvSpPr>
        <p:spPr>
          <a:xfrm>
            <a:off x="1143000" y="2208212"/>
            <a:ext cx="3429000" cy="1041400"/>
          </a:xfrm>
        </p:spPr>
        <p:txBody>
          <a:bodyPr>
            <a:noAutofit/>
          </a:bodyPr>
          <a:lstStyle>
            <a:lvl1pPr marL="0" indent="0">
              <a:buFontTx/>
              <a:buNone/>
              <a:defRPr sz="1050">
                <a:solidFill>
                  <a:schemeClr val="bg1"/>
                </a:solidFill>
                <a:latin typeface="Calibri" panose="020F0502020204030204"/>
              </a:defRPr>
            </a:lvl1pPr>
            <a:lvl2pPr marL="457200" indent="0">
              <a:buFontTx/>
              <a:buNone/>
              <a:defRPr sz="1050">
                <a:solidFill>
                  <a:schemeClr val="bg1">
                    <a:lumMod val="65000"/>
                  </a:schemeClr>
                </a:solidFill>
                <a:latin typeface="+mj-lt"/>
              </a:defRPr>
            </a:lvl2pPr>
            <a:lvl3pPr marL="914400" indent="0">
              <a:buFontTx/>
              <a:buNone/>
              <a:defRPr sz="1050">
                <a:solidFill>
                  <a:schemeClr val="bg1">
                    <a:lumMod val="65000"/>
                  </a:schemeClr>
                </a:solidFill>
                <a:latin typeface="+mj-lt"/>
              </a:defRPr>
            </a:lvl3pPr>
            <a:lvl4pPr marL="1371600" indent="0">
              <a:buFontTx/>
              <a:buNone/>
              <a:defRPr sz="1050">
                <a:solidFill>
                  <a:schemeClr val="bg1">
                    <a:lumMod val="65000"/>
                  </a:schemeClr>
                </a:solidFill>
                <a:latin typeface="+mj-lt"/>
              </a:defRPr>
            </a:lvl4pPr>
            <a:lvl5pPr marL="1828800" indent="0">
              <a:buFontTx/>
              <a:buNone/>
              <a:defRPr sz="1050">
                <a:solidFill>
                  <a:schemeClr val="bg1">
                    <a:lumMod val="65000"/>
                  </a:schemeClr>
                </a:solidFill>
                <a:latin typeface="+mj-lt"/>
              </a:defRPr>
            </a:lvl5pPr>
          </a:lstStyle>
          <a:p>
            <a:pPr lvl="0"/>
            <a:endParaRPr lang="en-US" dirty="0"/>
          </a:p>
        </p:txBody>
      </p:sp>
      <p:sp>
        <p:nvSpPr>
          <p:cNvPr id="20" name="Text Placeholder 19"/>
          <p:cNvSpPr>
            <a:spLocks noGrp="1"/>
          </p:cNvSpPr>
          <p:nvPr>
            <p:ph type="body" sz="quarter" idx="27"/>
          </p:nvPr>
        </p:nvSpPr>
        <p:spPr>
          <a:xfrm>
            <a:off x="1143000" y="1954212"/>
            <a:ext cx="2362200" cy="357188"/>
          </a:xfrm>
        </p:spPr>
        <p:txBody>
          <a:bodyPr>
            <a:noAutofit/>
          </a:bodyPr>
          <a:lstStyle>
            <a:lvl1pPr marL="0" indent="0">
              <a:buFontTx/>
              <a:buNone/>
              <a:defRPr sz="1100">
                <a:solidFill>
                  <a:schemeClr val="bg1"/>
                </a:solidFill>
                <a:latin typeface="Glegoo"/>
              </a:defRPr>
            </a:lvl1pPr>
            <a:lvl2pPr marL="457200" indent="0">
              <a:buFontTx/>
              <a:buNone/>
              <a:defRPr sz="1100">
                <a:solidFill>
                  <a:srgbClr val="424C53"/>
                </a:solidFill>
              </a:defRPr>
            </a:lvl2pPr>
            <a:lvl3pPr marL="914400" indent="0">
              <a:buFontTx/>
              <a:buNone/>
              <a:defRPr sz="1100">
                <a:solidFill>
                  <a:srgbClr val="424C53"/>
                </a:solidFill>
              </a:defRPr>
            </a:lvl3pPr>
            <a:lvl4pPr marL="1371600" indent="0">
              <a:buFontTx/>
              <a:buNone/>
              <a:defRPr sz="1100">
                <a:solidFill>
                  <a:srgbClr val="424C53"/>
                </a:solidFill>
              </a:defRPr>
            </a:lvl4pPr>
            <a:lvl5pPr marL="1828800" indent="0">
              <a:buFontTx/>
              <a:buNone/>
              <a:defRPr sz="1100">
                <a:solidFill>
                  <a:srgbClr val="424C53"/>
                </a:solidFill>
              </a:defRPr>
            </a:lvl5pPr>
          </a:lstStyle>
          <a:p>
            <a:pPr lvl="0"/>
            <a:endParaRPr lang="en-US" dirty="0"/>
          </a:p>
        </p:txBody>
      </p:sp>
      <p:sp>
        <p:nvSpPr>
          <p:cNvPr id="15"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7"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5"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pic>
        <p:nvPicPr>
          <p:cNvPr id="26" name="Picture 2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4835244" y="1428750"/>
            <a:ext cx="1602039" cy="3352800"/>
          </a:xfrm>
          <a:prstGeom prst="rect">
            <a:avLst/>
          </a:prstGeom>
        </p:spPr>
      </p:pic>
      <p:sp>
        <p:nvSpPr>
          <p:cNvPr id="27" name="Picture Placeholder 19"/>
          <p:cNvSpPr>
            <a:spLocks noGrp="1"/>
          </p:cNvSpPr>
          <p:nvPr>
            <p:ph type="pic" sz="quarter" idx="64"/>
          </p:nvPr>
        </p:nvSpPr>
        <p:spPr>
          <a:xfrm>
            <a:off x="5029200" y="1962150"/>
            <a:ext cx="1247554" cy="2286000"/>
          </a:xfrm>
        </p:spPr>
        <p:txBody>
          <a:bodyPr/>
          <a:lstStyle/>
          <a:p>
            <a:endParaRPr lang="en-US"/>
          </a:p>
        </p:txBody>
      </p:sp>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6475161" y="1428750"/>
            <a:ext cx="1602039" cy="3352800"/>
          </a:xfrm>
          <a:prstGeom prst="rect">
            <a:avLst/>
          </a:prstGeom>
        </p:spPr>
      </p:pic>
      <p:sp>
        <p:nvSpPr>
          <p:cNvPr id="29" name="Picture Placeholder 19"/>
          <p:cNvSpPr>
            <a:spLocks noGrp="1"/>
          </p:cNvSpPr>
          <p:nvPr>
            <p:ph type="pic" sz="quarter" idx="65"/>
          </p:nvPr>
        </p:nvSpPr>
        <p:spPr>
          <a:xfrm>
            <a:off x="6669117" y="1962150"/>
            <a:ext cx="1247554" cy="2286000"/>
          </a:xfr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7"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1581152"/>
            <a:ext cx="4419600" cy="2562857"/>
          </a:xfrm>
          <a:prstGeom prst="rect">
            <a:avLst/>
          </a:prstGeom>
        </p:spPr>
      </p:pic>
      <p:sp>
        <p:nvSpPr>
          <p:cNvPr id="21" name="Picture Placeholder 2"/>
          <p:cNvSpPr>
            <a:spLocks noGrp="1"/>
          </p:cNvSpPr>
          <p:nvPr>
            <p:ph type="pic" sz="quarter" idx="13"/>
          </p:nvPr>
        </p:nvSpPr>
        <p:spPr>
          <a:xfrm>
            <a:off x="1481126" y="1809750"/>
            <a:ext cx="3167074" cy="2028669"/>
          </a:xfrm>
        </p:spPr>
        <p:txBody>
          <a:bodyPr/>
          <a:lstStyle>
            <a:lvl1pPr>
              <a:defRPr>
                <a:solidFill>
                  <a:schemeClr val="bg1"/>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p:nvPr>
        </p:nvSpPr>
        <p:spPr>
          <a:xfrm>
            <a:off x="5334000" y="2244725"/>
            <a:ext cx="2971800" cy="1774825"/>
          </a:xfrm>
        </p:spPr>
        <p:txBody>
          <a:bodyPr>
            <a:normAutofit/>
          </a:bodyPr>
          <a:lstStyle>
            <a:lvl1pPr marL="0" indent="0">
              <a:lnSpc>
                <a:spcPts val="1400"/>
              </a:lnSpc>
              <a:buFontTx/>
              <a:buNone/>
              <a:defRPr sz="1000">
                <a:solidFill>
                  <a:schemeClr val="bg1">
                    <a:lumMod val="50000"/>
                  </a:schemeClr>
                </a:solidFill>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11" name="Text Placeholder 9"/>
          <p:cNvSpPr>
            <a:spLocks noGrp="1"/>
          </p:cNvSpPr>
          <p:nvPr>
            <p:ph type="body" sz="quarter" idx="25"/>
          </p:nvPr>
        </p:nvSpPr>
        <p:spPr>
          <a:xfrm>
            <a:off x="5334000" y="1962150"/>
            <a:ext cx="2971800" cy="327025"/>
          </a:xfrm>
        </p:spPr>
        <p:txBody>
          <a:bodyPr>
            <a:normAutofit/>
          </a:bodyPr>
          <a:lstStyle>
            <a:lvl1pPr marL="0" indent="0">
              <a:buFontTx/>
              <a:buNone/>
              <a:defRPr sz="1200" b="0" i="0">
                <a:solidFill>
                  <a:srgbClr val="1399EE"/>
                </a:solidFill>
                <a:latin typeface="Glegoo"/>
                <a:cs typeface="Glegoo"/>
              </a:defRPr>
            </a:lvl1pPr>
            <a:lvl2pPr marL="457200" indent="0">
              <a:buFontTx/>
              <a:buNone/>
              <a:defRPr sz="1000">
                <a:solidFill>
                  <a:schemeClr val="bg1">
                    <a:lumMod val="65000"/>
                  </a:schemeClr>
                </a:solidFill>
              </a:defRPr>
            </a:lvl2pPr>
            <a:lvl3pPr marL="914400" indent="0">
              <a:buFontTx/>
              <a:buNone/>
              <a:defRPr sz="1000">
                <a:solidFill>
                  <a:schemeClr val="bg1">
                    <a:lumMod val="65000"/>
                  </a:schemeClr>
                </a:solidFill>
              </a:defRPr>
            </a:lvl3pPr>
            <a:lvl4pPr marL="1371600" indent="0">
              <a:buFontTx/>
              <a:buNone/>
              <a:defRPr sz="1000">
                <a:solidFill>
                  <a:schemeClr val="bg1">
                    <a:lumMod val="65000"/>
                  </a:schemeClr>
                </a:solidFill>
              </a:defRPr>
            </a:lvl4pPr>
            <a:lvl5pPr marL="1828800" indent="0">
              <a:buFontTx/>
              <a:buNone/>
              <a:defRPr sz="1000">
                <a:solidFill>
                  <a:schemeClr val="bg1">
                    <a:lumMod val="65000"/>
                  </a:schemeClr>
                </a:solidFill>
              </a:defRPr>
            </a:lvl5pPr>
          </a:lstStyle>
          <a:p>
            <a:pPr lvl="0"/>
            <a:endParaRPr lang="en-US" dirty="0"/>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683919"/>
            <a:ext cx="2133600" cy="357188"/>
          </a:xfrm>
          <a:prstGeom prst="rect">
            <a:avLst/>
          </a:prstGeom>
        </p:spPr>
        <p:txBody>
          <a:bodyPr/>
          <a:lstStyle>
            <a:lvl1pPr>
              <a:defRPr/>
            </a:lvl1pPr>
          </a:lstStyle>
          <a:p>
            <a:endParaRPr lang="en-US"/>
          </a:p>
        </p:txBody>
      </p:sp>
      <p:sp>
        <p:nvSpPr>
          <p:cNvPr id="3" name="页脚占位符 2"/>
          <p:cNvSpPr>
            <a:spLocks noGrp="1"/>
          </p:cNvSpPr>
          <p:nvPr>
            <p:ph type="ftr" sz="quarter" idx="11"/>
          </p:nvPr>
        </p:nvSpPr>
        <p:spPr>
          <a:xfrm>
            <a:off x="3124200" y="4683919"/>
            <a:ext cx="2895600" cy="357188"/>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7255DF95-D547-449A-B910-FD2F068A3269}" type="slidenum">
              <a:rPr lang="zh-CN" altLang="en-US"/>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5143500"/>
          </a:xfrm>
          <a:prstGeom prst="rect">
            <a:avLst/>
          </a:prstGeom>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27"/>
          <p:cNvSpPr>
            <a:spLocks noGrp="1"/>
          </p:cNvSpPr>
          <p:nvPr>
            <p:ph type="pic" sz="quarter" idx="24"/>
          </p:nvPr>
        </p:nvSpPr>
        <p:spPr>
          <a:xfrm>
            <a:off x="0" y="3456622"/>
            <a:ext cx="2276856" cy="1705928"/>
          </a:xfrm>
        </p:spPr>
        <p:txBody>
          <a:bodyPr/>
          <a:lstStyle/>
          <a:p>
            <a:endParaRPr lang="en-US"/>
          </a:p>
        </p:txBody>
      </p:sp>
      <p:sp>
        <p:nvSpPr>
          <p:cNvPr id="9" name="Picture Placeholder 27"/>
          <p:cNvSpPr>
            <a:spLocks noGrp="1"/>
          </p:cNvSpPr>
          <p:nvPr>
            <p:ph type="pic" sz="quarter" idx="25"/>
          </p:nvPr>
        </p:nvSpPr>
        <p:spPr>
          <a:xfrm>
            <a:off x="2286000" y="3456622"/>
            <a:ext cx="2276856" cy="1705928"/>
          </a:xfrm>
        </p:spPr>
        <p:txBody>
          <a:bodyPr/>
          <a:lstStyle/>
          <a:p>
            <a:endParaRPr lang="en-US"/>
          </a:p>
        </p:txBody>
      </p:sp>
      <p:sp>
        <p:nvSpPr>
          <p:cNvPr id="10" name="Picture Placeholder 27"/>
          <p:cNvSpPr>
            <a:spLocks noGrp="1"/>
          </p:cNvSpPr>
          <p:nvPr>
            <p:ph type="pic" sz="quarter" idx="26"/>
          </p:nvPr>
        </p:nvSpPr>
        <p:spPr>
          <a:xfrm>
            <a:off x="4572000" y="3455670"/>
            <a:ext cx="2276856" cy="1705928"/>
          </a:xfrm>
        </p:spPr>
        <p:txBody>
          <a:bodyPr/>
          <a:lstStyle/>
          <a:p>
            <a:endParaRPr lang="en-US"/>
          </a:p>
        </p:txBody>
      </p:sp>
      <p:sp>
        <p:nvSpPr>
          <p:cNvPr id="11" name="Picture Placeholder 27"/>
          <p:cNvSpPr>
            <a:spLocks noGrp="1"/>
          </p:cNvSpPr>
          <p:nvPr>
            <p:ph type="pic" sz="quarter" idx="27"/>
          </p:nvPr>
        </p:nvSpPr>
        <p:spPr>
          <a:xfrm>
            <a:off x="6858000" y="3455670"/>
            <a:ext cx="2286000" cy="1705928"/>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Picture Placeholder 27"/>
          <p:cNvSpPr>
            <a:spLocks noGrp="1"/>
          </p:cNvSpPr>
          <p:nvPr>
            <p:ph type="pic" sz="quarter" idx="25"/>
          </p:nvPr>
        </p:nvSpPr>
        <p:spPr>
          <a:xfrm>
            <a:off x="2286000" y="1504950"/>
            <a:ext cx="2276856" cy="1981200"/>
          </a:xfrm>
        </p:spPr>
        <p:txBody>
          <a:bodyPr/>
          <a:lstStyle/>
          <a:p>
            <a:endParaRPr lang="en-US"/>
          </a:p>
        </p:txBody>
      </p:sp>
      <p:sp>
        <p:nvSpPr>
          <p:cNvPr id="10" name="Picture Placeholder 27"/>
          <p:cNvSpPr>
            <a:spLocks noGrp="1"/>
          </p:cNvSpPr>
          <p:nvPr>
            <p:ph type="pic" sz="quarter" idx="26"/>
          </p:nvPr>
        </p:nvSpPr>
        <p:spPr>
          <a:xfrm>
            <a:off x="4572000" y="1504950"/>
            <a:ext cx="2276856" cy="1981200"/>
          </a:xfrm>
        </p:spPr>
        <p:txBody>
          <a:bodyPr/>
          <a:lstStyle/>
          <a:p>
            <a:endParaRPr lang="en-US"/>
          </a:p>
        </p:txBody>
      </p:sp>
      <p:sp>
        <p:nvSpPr>
          <p:cNvPr id="11" name="Picture Placeholder 27"/>
          <p:cNvSpPr>
            <a:spLocks noGrp="1"/>
          </p:cNvSpPr>
          <p:nvPr>
            <p:ph type="pic" sz="quarter" idx="27"/>
          </p:nvPr>
        </p:nvSpPr>
        <p:spPr>
          <a:xfrm>
            <a:off x="6858000" y="1504950"/>
            <a:ext cx="2286000" cy="1981200"/>
          </a:xfrm>
        </p:spPr>
        <p:txBody>
          <a:bodyPr/>
          <a:lstStyle/>
          <a:p>
            <a:endParaRPr lang="en-US" dirty="0"/>
          </a:p>
        </p:txBody>
      </p:sp>
      <p:sp>
        <p:nvSpPr>
          <p:cNvPr id="12"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3"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4"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352550"/>
            <a:ext cx="2671762" cy="3006727"/>
          </a:xfrm>
        </p:spPr>
        <p:txBody>
          <a:bodyPr>
            <a:normAutofit/>
          </a:bodyPr>
          <a:lstStyle>
            <a:lvl1pPr marL="0" indent="0">
              <a:buFontTx/>
              <a:buNone/>
              <a:defRPr sz="1200">
                <a:solidFill>
                  <a:srgbClr val="17375E"/>
                </a:solidFill>
              </a:defRPr>
            </a:lvl1pPr>
          </a:lstStyle>
          <a:p>
            <a:endParaRPr lang="en-US"/>
          </a:p>
        </p:txBody>
      </p:sp>
      <p:sp>
        <p:nvSpPr>
          <p:cNvPr id="9" name="Text Placeholder 26"/>
          <p:cNvSpPr>
            <a:spLocks noGrp="1"/>
          </p:cNvSpPr>
          <p:nvPr>
            <p:ph type="body" sz="quarter" idx="15"/>
          </p:nvPr>
        </p:nvSpPr>
        <p:spPr>
          <a:xfrm>
            <a:off x="3733800" y="181768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0" name="Text Placeholder 26"/>
          <p:cNvSpPr>
            <a:spLocks noGrp="1"/>
          </p:cNvSpPr>
          <p:nvPr>
            <p:ph type="body" sz="quarter" idx="16"/>
          </p:nvPr>
        </p:nvSpPr>
        <p:spPr>
          <a:xfrm>
            <a:off x="6407150" y="180975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1" name="Text Placeholder 26"/>
          <p:cNvSpPr>
            <a:spLocks noGrp="1"/>
          </p:cNvSpPr>
          <p:nvPr>
            <p:ph type="body" sz="quarter" idx="17"/>
          </p:nvPr>
        </p:nvSpPr>
        <p:spPr>
          <a:xfrm>
            <a:off x="3736975" y="3405328"/>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2" name="Text Placeholder 26"/>
          <p:cNvSpPr>
            <a:spLocks noGrp="1"/>
          </p:cNvSpPr>
          <p:nvPr>
            <p:ph type="body" sz="quarter" idx="18"/>
          </p:nvPr>
        </p:nvSpPr>
        <p:spPr>
          <a:xfrm>
            <a:off x="6410325" y="3397390"/>
            <a:ext cx="2127250" cy="830262"/>
          </a:xfrm>
        </p:spPr>
        <p:txBody>
          <a:bodyPr>
            <a:noAutofit/>
          </a:bodyPr>
          <a:lstStyle>
            <a:lvl1pPr marL="0" indent="0">
              <a:lnSpc>
                <a:spcPts val="1400"/>
              </a:lnSpc>
              <a:buFontTx/>
              <a:buNone/>
              <a:defRPr sz="1050">
                <a:solidFill>
                  <a:srgbClr val="7F7F7F"/>
                </a:solidFill>
              </a:defRPr>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endParaRPr lang="en-US" dirty="0"/>
          </a:p>
        </p:txBody>
      </p:sp>
      <p:sp>
        <p:nvSpPr>
          <p:cNvPr id="13" name="Text Placeholder 32"/>
          <p:cNvSpPr>
            <a:spLocks noGrp="1"/>
          </p:cNvSpPr>
          <p:nvPr>
            <p:ph type="body" sz="quarter" idx="19"/>
          </p:nvPr>
        </p:nvSpPr>
        <p:spPr>
          <a:xfrm>
            <a:off x="3733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4" name="Text Placeholder 32"/>
          <p:cNvSpPr>
            <a:spLocks noGrp="1"/>
          </p:cNvSpPr>
          <p:nvPr>
            <p:ph type="body" sz="quarter" idx="20"/>
          </p:nvPr>
        </p:nvSpPr>
        <p:spPr>
          <a:xfrm>
            <a:off x="6400800" y="1517508"/>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5" name="Text Placeholder 32"/>
          <p:cNvSpPr>
            <a:spLocks noGrp="1"/>
          </p:cNvSpPr>
          <p:nvPr>
            <p:ph type="body" sz="quarter" idx="21"/>
          </p:nvPr>
        </p:nvSpPr>
        <p:spPr>
          <a:xfrm>
            <a:off x="3733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6" name="Text Placeholder 32"/>
          <p:cNvSpPr>
            <a:spLocks noGrp="1"/>
          </p:cNvSpPr>
          <p:nvPr>
            <p:ph type="body" sz="quarter" idx="22"/>
          </p:nvPr>
        </p:nvSpPr>
        <p:spPr>
          <a:xfrm>
            <a:off x="6400800" y="3101835"/>
            <a:ext cx="1600200" cy="308115"/>
          </a:xfrm>
        </p:spPr>
        <p:txBody>
          <a:bodyPr>
            <a:noAutofit/>
          </a:bodyPr>
          <a:lstStyle>
            <a:lvl1pPr marL="0" indent="0">
              <a:buFontTx/>
              <a:buNone/>
              <a:defRPr sz="1200" b="0" i="0">
                <a:solidFill>
                  <a:srgbClr val="1399EE"/>
                </a:solidFill>
                <a:latin typeface="Glegoo"/>
                <a:ea typeface="Calibri" panose="020F0502020204030204"/>
                <a:cs typeface="Glegoo"/>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US" dirty="0"/>
          </a:p>
        </p:txBody>
      </p:sp>
      <p:sp>
        <p:nvSpPr>
          <p:cNvPr id="1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20"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21"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c mockup layout">
    <p:spTree>
      <p:nvGrpSpPr>
        <p:cNvPr id="1" name=""/>
        <p:cNvGrpSpPr/>
        <p:nvPr/>
      </p:nvGrpSpPr>
      <p:grpSpPr>
        <a:xfrm>
          <a:off x="0" y="0"/>
          <a:ext cx="0" cy="0"/>
          <a:chOff x="0" y="0"/>
          <a:chExt cx="0" cy="0"/>
        </a:xfrm>
      </p:grpSpPr>
      <p:pic>
        <p:nvPicPr>
          <p:cNvPr id="17" name="Picture 16" descr="iMac-Flat-Mockup.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7000" y="1352550"/>
            <a:ext cx="4038600" cy="3269432"/>
          </a:xfrm>
          <a:prstGeom prst="rect">
            <a:avLst/>
          </a:prstGeom>
        </p:spPr>
      </p:pic>
      <p:sp>
        <p:nvSpPr>
          <p:cNvPr id="19" name="Picture Placeholder 9"/>
          <p:cNvSpPr>
            <a:spLocks noGrp="1"/>
          </p:cNvSpPr>
          <p:nvPr>
            <p:ph type="pic" sz="quarter" idx="24"/>
          </p:nvPr>
        </p:nvSpPr>
        <p:spPr>
          <a:xfrm>
            <a:off x="2895600" y="1581150"/>
            <a:ext cx="3581400" cy="2057400"/>
          </a:xfrm>
        </p:spPr>
        <p:txBody>
          <a:bodyPr/>
          <a:lstStyle/>
          <a:p>
            <a:endParaRPr lang="en-US"/>
          </a:p>
        </p:txBody>
      </p:sp>
      <p:sp>
        <p:nvSpPr>
          <p:cNvPr id="8"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1"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2"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p:nvPr>
        </p:nvSpPr>
        <p:spPr>
          <a:xfrm>
            <a:off x="609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8" name="Content Placeholder 38"/>
          <p:cNvSpPr>
            <a:spLocks noGrp="1"/>
          </p:cNvSpPr>
          <p:nvPr>
            <p:ph sz="quarter" idx="39"/>
          </p:nvPr>
        </p:nvSpPr>
        <p:spPr>
          <a:xfrm>
            <a:off x="1139952"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9" name="Content Placeholder 13"/>
          <p:cNvSpPr>
            <a:spLocks noGrp="1"/>
          </p:cNvSpPr>
          <p:nvPr>
            <p:ph sz="quarter" idx="42"/>
          </p:nvPr>
        </p:nvSpPr>
        <p:spPr>
          <a:xfrm>
            <a:off x="34290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0" name="Content Placeholder 13"/>
          <p:cNvSpPr>
            <a:spLocks noGrp="1"/>
          </p:cNvSpPr>
          <p:nvPr>
            <p:ph sz="quarter" idx="43"/>
          </p:nvPr>
        </p:nvSpPr>
        <p:spPr>
          <a:xfrm>
            <a:off x="6324600" y="2057400"/>
            <a:ext cx="2362200" cy="2266950"/>
          </a:xfrm>
        </p:spPr>
        <p:txBody>
          <a:bodyPr>
            <a:normAutofit/>
          </a:bodyPr>
          <a:lstStyle>
            <a:lvl1pPr algn="l">
              <a:lnSpc>
                <a:spcPts val="1400"/>
              </a:lnSpc>
              <a:buNone/>
              <a:defRPr sz="1050">
                <a:solidFill>
                  <a:srgbClr val="7F7F7F"/>
                </a:solidFill>
                <a:latin typeface="Calibri" panose="020F0502020204030204"/>
                <a:cs typeface="Calibri" panose="020F0502020204030204"/>
              </a:defRPr>
            </a:lvl1pPr>
          </a:lstStyle>
          <a:p>
            <a:pPr lvl="0"/>
            <a:endParaRPr lang="en-US" dirty="0"/>
          </a:p>
        </p:txBody>
      </p:sp>
      <p:sp>
        <p:nvSpPr>
          <p:cNvPr id="11" name="Content Placeholder 38"/>
          <p:cNvSpPr>
            <a:spLocks noGrp="1"/>
          </p:cNvSpPr>
          <p:nvPr>
            <p:ph sz="quarter" idx="60"/>
          </p:nvPr>
        </p:nvSpPr>
        <p:spPr>
          <a:xfrm>
            <a:off x="38862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2" name="Content Placeholder 38"/>
          <p:cNvSpPr>
            <a:spLocks noGrp="1"/>
          </p:cNvSpPr>
          <p:nvPr>
            <p:ph sz="quarter" idx="61"/>
          </p:nvPr>
        </p:nvSpPr>
        <p:spPr>
          <a:xfrm>
            <a:off x="6781800" y="1581150"/>
            <a:ext cx="1984248" cy="347472"/>
          </a:xfrm>
          <a:prstGeom prst="rect">
            <a:avLst/>
          </a:prstGeom>
          <a:noFill/>
          <a:ln>
            <a:noFill/>
          </a:ln>
        </p:spPr>
        <p:txBody>
          <a:bodyPr anchor="ctr">
            <a:noAutofit/>
          </a:bodyPr>
          <a:lstStyle>
            <a:lvl1pPr algn="l">
              <a:buNone/>
              <a:defRPr sz="1400" b="0" i="0">
                <a:solidFill>
                  <a:srgbClr val="1399EE"/>
                </a:solidFill>
                <a:latin typeface="Glegoo"/>
                <a:ea typeface="Calibri" panose="020F0502020204030204"/>
                <a:cs typeface="Glegoo"/>
              </a:defRPr>
            </a:lvl1pPr>
          </a:lstStyle>
          <a:p>
            <a:pPr lvl="0"/>
            <a:endParaRPr lang="en-US" dirty="0"/>
          </a:p>
        </p:txBody>
      </p:sp>
      <p:sp>
        <p:nvSpPr>
          <p:cNvPr id="13"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16"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17"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p:nvPr>
        </p:nvSpPr>
        <p:spPr>
          <a:xfrm>
            <a:off x="989964"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8" name="Text Placeholder 13"/>
          <p:cNvSpPr>
            <a:spLocks noGrp="1"/>
          </p:cNvSpPr>
          <p:nvPr>
            <p:ph type="body" sz="quarter" idx="48"/>
          </p:nvPr>
        </p:nvSpPr>
        <p:spPr>
          <a:xfrm>
            <a:off x="990282"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9" name="Text Placeholder 13"/>
          <p:cNvSpPr>
            <a:spLocks noGrp="1"/>
          </p:cNvSpPr>
          <p:nvPr>
            <p:ph type="body" sz="quarter" idx="49"/>
          </p:nvPr>
        </p:nvSpPr>
        <p:spPr>
          <a:xfrm>
            <a:off x="990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0" name="Text Placeholder 13"/>
          <p:cNvSpPr>
            <a:spLocks noGrp="1"/>
          </p:cNvSpPr>
          <p:nvPr>
            <p:ph type="body" sz="quarter" idx="50"/>
          </p:nvPr>
        </p:nvSpPr>
        <p:spPr>
          <a:xfrm>
            <a:off x="990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1" name="Text Placeholder 13"/>
          <p:cNvSpPr>
            <a:spLocks noGrp="1"/>
          </p:cNvSpPr>
          <p:nvPr>
            <p:ph type="body" sz="quarter" idx="51"/>
          </p:nvPr>
        </p:nvSpPr>
        <p:spPr>
          <a:xfrm>
            <a:off x="990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2" name="Content Placeholder 6"/>
          <p:cNvSpPr>
            <a:spLocks noGrp="1"/>
          </p:cNvSpPr>
          <p:nvPr>
            <p:ph sz="quarter" idx="55" hasCustomPrompt="1"/>
          </p:nvPr>
        </p:nvSpPr>
        <p:spPr>
          <a:xfrm>
            <a:off x="53340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17" name="Text Placeholder 13"/>
          <p:cNvSpPr>
            <a:spLocks noGrp="1"/>
          </p:cNvSpPr>
          <p:nvPr>
            <p:ph type="body" sz="quarter" idx="60"/>
          </p:nvPr>
        </p:nvSpPr>
        <p:spPr>
          <a:xfrm>
            <a:off x="5181282" y="1558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8" name="Text Placeholder 13"/>
          <p:cNvSpPr>
            <a:spLocks noGrp="1"/>
          </p:cNvSpPr>
          <p:nvPr>
            <p:ph type="body" sz="quarter" idx="61"/>
          </p:nvPr>
        </p:nvSpPr>
        <p:spPr>
          <a:xfrm>
            <a:off x="5181600" y="2092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19" name="Text Placeholder 13"/>
          <p:cNvSpPr>
            <a:spLocks noGrp="1"/>
          </p:cNvSpPr>
          <p:nvPr>
            <p:ph type="body" sz="quarter" idx="62"/>
          </p:nvPr>
        </p:nvSpPr>
        <p:spPr>
          <a:xfrm>
            <a:off x="5181600" y="27019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0" name="Text Placeholder 13"/>
          <p:cNvSpPr>
            <a:spLocks noGrp="1"/>
          </p:cNvSpPr>
          <p:nvPr>
            <p:ph type="body" sz="quarter" idx="63"/>
          </p:nvPr>
        </p:nvSpPr>
        <p:spPr>
          <a:xfrm>
            <a:off x="5181600" y="32353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1" name="Text Placeholder 13"/>
          <p:cNvSpPr>
            <a:spLocks noGrp="1"/>
          </p:cNvSpPr>
          <p:nvPr>
            <p:ph type="body" sz="quarter" idx="64"/>
          </p:nvPr>
        </p:nvSpPr>
        <p:spPr>
          <a:xfrm>
            <a:off x="5181600" y="3768725"/>
            <a:ext cx="3048000" cy="403225"/>
          </a:xfrm>
        </p:spPr>
        <p:txBody>
          <a:bodyPr anchor="ctr">
            <a:normAutofit/>
          </a:bodyPr>
          <a:lstStyle>
            <a:lvl1pPr marL="0" indent="0">
              <a:lnSpc>
                <a:spcPts val="1400"/>
              </a:lnSpc>
              <a:buFontTx/>
              <a:buNone/>
              <a:defRPr sz="1050" b="0">
                <a:solidFill>
                  <a:srgbClr val="7F7F7F"/>
                </a:solidFill>
                <a:latin typeface="Calibri" panose="020F0502020204030204"/>
                <a:ea typeface="Calibri" panose="020F0502020204030204"/>
                <a:cs typeface="Calibri" panose="020F0502020204030204"/>
              </a:defRPr>
            </a:lvl1pPr>
          </a:lstStyle>
          <a:p>
            <a:pPr lvl="0"/>
            <a:endParaRPr lang="en-US" dirty="0"/>
          </a:p>
        </p:txBody>
      </p:sp>
      <p:sp>
        <p:nvSpPr>
          <p:cNvPr id="27" name="Content Placeholder 6"/>
          <p:cNvSpPr>
            <a:spLocks noGrp="1"/>
          </p:cNvSpPr>
          <p:nvPr>
            <p:ph sz="quarter" idx="65" hasCustomPrompt="1"/>
          </p:nvPr>
        </p:nvSpPr>
        <p:spPr>
          <a:xfrm>
            <a:off x="53340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8" name="Content Placeholder 6"/>
          <p:cNvSpPr>
            <a:spLocks noGrp="1"/>
          </p:cNvSpPr>
          <p:nvPr>
            <p:ph sz="quarter" idx="66" hasCustomPrompt="1"/>
          </p:nvPr>
        </p:nvSpPr>
        <p:spPr>
          <a:xfrm>
            <a:off x="53340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9" name="Content Placeholder 6"/>
          <p:cNvSpPr>
            <a:spLocks noGrp="1"/>
          </p:cNvSpPr>
          <p:nvPr>
            <p:ph sz="quarter" idx="67" hasCustomPrompt="1"/>
          </p:nvPr>
        </p:nvSpPr>
        <p:spPr>
          <a:xfrm>
            <a:off x="53340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0" name="Content Placeholder 6"/>
          <p:cNvSpPr>
            <a:spLocks noGrp="1"/>
          </p:cNvSpPr>
          <p:nvPr>
            <p:ph sz="quarter" idx="68" hasCustomPrompt="1"/>
          </p:nvPr>
        </p:nvSpPr>
        <p:spPr>
          <a:xfrm>
            <a:off x="53340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1" name="Content Placeholder 6"/>
          <p:cNvSpPr>
            <a:spLocks noGrp="1"/>
          </p:cNvSpPr>
          <p:nvPr>
            <p:ph sz="quarter" idx="69" hasCustomPrompt="1"/>
          </p:nvPr>
        </p:nvSpPr>
        <p:spPr>
          <a:xfrm>
            <a:off x="4693920" y="1504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2" name="Content Placeholder 6"/>
          <p:cNvSpPr>
            <a:spLocks noGrp="1"/>
          </p:cNvSpPr>
          <p:nvPr>
            <p:ph sz="quarter" idx="70" hasCustomPrompt="1"/>
          </p:nvPr>
        </p:nvSpPr>
        <p:spPr>
          <a:xfrm>
            <a:off x="4693920" y="205359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3" name="Content Placeholder 6"/>
          <p:cNvSpPr>
            <a:spLocks noGrp="1"/>
          </p:cNvSpPr>
          <p:nvPr>
            <p:ph sz="quarter" idx="71" hasCustomPrompt="1"/>
          </p:nvPr>
        </p:nvSpPr>
        <p:spPr>
          <a:xfrm>
            <a:off x="4693920" y="26479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4" name="Content Placeholder 6"/>
          <p:cNvSpPr>
            <a:spLocks noGrp="1"/>
          </p:cNvSpPr>
          <p:nvPr>
            <p:ph sz="quarter" idx="72" hasCustomPrompt="1"/>
          </p:nvPr>
        </p:nvSpPr>
        <p:spPr>
          <a:xfrm>
            <a:off x="4693920" y="31813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35" name="Content Placeholder 6"/>
          <p:cNvSpPr>
            <a:spLocks noGrp="1"/>
          </p:cNvSpPr>
          <p:nvPr>
            <p:ph sz="quarter" idx="73" hasCustomPrompt="1"/>
          </p:nvPr>
        </p:nvSpPr>
        <p:spPr>
          <a:xfrm>
            <a:off x="4693920" y="3714750"/>
            <a:ext cx="411480" cy="411480"/>
          </a:xfrm>
          <a:prstGeom prst="ellipse">
            <a:avLst/>
          </a:prstGeom>
          <a:solidFill>
            <a:srgbClr val="48597F"/>
          </a:solidFill>
        </p:spPr>
        <p:txBody>
          <a:bodyPr anchor="ctr">
            <a:noAutofit/>
          </a:bodyPr>
          <a:lstStyle>
            <a:lvl1pPr marL="0" indent="0" algn="ctr">
              <a:buFontTx/>
              <a:buNone/>
              <a:defRPr sz="1400" b="0" i="0">
                <a:solidFill>
                  <a:schemeClr val="bg1"/>
                </a:solidFill>
                <a:latin typeface="Glegoo"/>
                <a:ea typeface="Calibri" panose="020F0502020204030204"/>
                <a:cs typeface="Glegoo"/>
              </a:defRPr>
            </a:lvl1pPr>
          </a:lstStyle>
          <a:p>
            <a:pPr lvl="0"/>
            <a:r>
              <a:rPr lang="en-US" dirty="0" smtClean="0"/>
              <a:t>1</a:t>
            </a:r>
            <a:endParaRPr lang="en-US" dirty="0"/>
          </a:p>
        </p:txBody>
      </p:sp>
      <p:sp>
        <p:nvSpPr>
          <p:cNvPr id="26" name="Title 1"/>
          <p:cNvSpPr>
            <a:spLocks noGrp="1"/>
          </p:cNvSpPr>
          <p:nvPr>
            <p:ph type="title"/>
          </p:nvPr>
        </p:nvSpPr>
        <p:spPr>
          <a:xfrm>
            <a:off x="457200" y="285750"/>
            <a:ext cx="8229600" cy="857250"/>
          </a:xfrm>
        </p:spPr>
        <p:txBody>
          <a:bodyPr>
            <a:normAutofit/>
          </a:bodyPr>
          <a:lstStyle>
            <a:lvl1pPr>
              <a:defRPr sz="2800">
                <a:solidFill>
                  <a:srgbClr val="48597F"/>
                </a:solidFill>
                <a:latin typeface="Lato Light"/>
                <a:cs typeface="Lato Light"/>
              </a:defRPr>
            </a:lvl1pPr>
          </a:lstStyle>
          <a:p>
            <a:r>
              <a:rPr lang="en-US" dirty="0" smtClean="0"/>
              <a:t>Click to edit Master title style</a:t>
            </a:r>
            <a:endParaRPr lang="en-US" dirty="0"/>
          </a:p>
        </p:txBody>
      </p:sp>
      <p:sp>
        <p:nvSpPr>
          <p:cNvPr id="38" name="Text Placeholder 17"/>
          <p:cNvSpPr>
            <a:spLocks noGrp="1"/>
          </p:cNvSpPr>
          <p:nvPr>
            <p:ph type="body" sz="quarter" idx="23"/>
          </p:nvPr>
        </p:nvSpPr>
        <p:spPr>
          <a:xfrm>
            <a:off x="2057400" y="876300"/>
            <a:ext cx="5029200" cy="3238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
        <p:nvSpPr>
          <p:cNvPr id="39"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image" Target="../media/image1.jpeg"/><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spk.jpg"/>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342900"/>
            <a:ext cx="8229600" cy="85725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276351"/>
            <a:ext cx="8229600" cy="3124199"/>
          </a:xfrm>
          <a:prstGeom prst="rect">
            <a:avLst/>
          </a:prstGeom>
        </p:spPr>
        <p:txBody>
          <a:bodyPr vert="horz" lIns="91440" tIns="45720" rIns="91440" bIns="45720" rtlCol="0">
            <a:normAutofit/>
          </a:bodyPr>
          <a:lstStyle/>
          <a:p>
            <a:pPr lvl="0"/>
            <a:endParaRPr lang="en-US" dirty="0"/>
          </a:p>
        </p:txBody>
      </p:sp>
      <p:sp>
        <p:nvSpPr>
          <p:cNvPr id="14" name="Pie 13"/>
          <p:cNvSpPr/>
          <p:nvPr userDrawn="1"/>
        </p:nvSpPr>
        <p:spPr>
          <a:xfrm flipH="1" flipV="1">
            <a:off x="4252913" y="4824413"/>
            <a:ext cx="638174" cy="638174"/>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Slide Number Placeholder 5"/>
          <p:cNvSpPr>
            <a:spLocks noGrp="1"/>
          </p:cNvSpPr>
          <p:nvPr>
            <p:ph type="sldNum" sz="quarter" idx="4"/>
          </p:nvPr>
        </p:nvSpPr>
        <p:spPr>
          <a:xfrm>
            <a:off x="4381500" y="4868863"/>
            <a:ext cx="381000" cy="274637"/>
          </a:xfrm>
          <a:prstGeom prst="rect">
            <a:avLst/>
          </a:prstGeom>
        </p:spPr>
        <p:txBody>
          <a:bodyPr vert="horz" lIns="91440" tIns="45720" rIns="91440" bIns="45720" rtlCol="0" anchor="ctr"/>
          <a:lstStyle>
            <a:lvl1pPr algn="r">
              <a:defRPr sz="1000">
                <a:solidFill>
                  <a:srgbClr val="FFFFFF"/>
                </a:solidFill>
                <a:latin typeface="Glegoo"/>
                <a:cs typeface="Glegoo"/>
              </a:defRPr>
            </a:lvl1pPr>
          </a:lstStyle>
          <a:p>
            <a:fld id="{4F30D5C1-D155-2E40-A967-511B3BD0F2A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p:titleStyle>
    <p:bodyStyle>
      <a:lvl1pPr marL="342900" indent="-342900" algn="l" defTabSz="914400"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1pPr>
      <a:lvl2pPr marL="742950" indent="-285750" algn="l" defTabSz="914400" rtl="0" eaLnBrk="1" latinLnBrk="0" hangingPunct="1">
        <a:lnSpc>
          <a:spcPts val="1820"/>
        </a:lnSpc>
        <a:spcBef>
          <a:spcPts val="0"/>
        </a:spcBef>
        <a:buFont typeface="Arial" panose="020B0604020202020204" pitchFamily="34" charset="0"/>
        <a:buChar char="–"/>
        <a:defRPr sz="1400" kern="1200">
          <a:solidFill>
            <a:schemeClr val="tx1">
              <a:lumMod val="65000"/>
              <a:lumOff val="35000"/>
            </a:schemeClr>
          </a:solidFill>
          <a:latin typeface="Calibri" panose="020F0502020204030204"/>
          <a:ea typeface="+mn-ea"/>
          <a:cs typeface="Calibri" panose="020F0502020204030204"/>
        </a:defRPr>
      </a:lvl2pPr>
      <a:lvl3pPr marL="1143000" indent="-228600" algn="l" defTabSz="914400" rtl="0" eaLnBrk="1" latinLnBrk="0" hangingPunct="1">
        <a:lnSpc>
          <a:spcPts val="1820"/>
        </a:lnSpc>
        <a:spcBef>
          <a:spcPts val="0"/>
        </a:spcBef>
        <a:buFont typeface="Arial" panose="020B0604020202020204" pitchFamily="34" charset="0"/>
        <a:buChar char="•"/>
        <a:defRPr sz="1200" kern="1200">
          <a:solidFill>
            <a:schemeClr val="tx1">
              <a:lumMod val="65000"/>
              <a:lumOff val="35000"/>
            </a:schemeClr>
          </a:solidFill>
          <a:latin typeface="Calibri" panose="020F0502020204030204"/>
          <a:ea typeface="+mn-ea"/>
          <a:cs typeface="Calibri" panose="020F0502020204030204"/>
        </a:defRPr>
      </a:lvl3pPr>
      <a:lvl4pPr marL="16002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4pPr>
      <a:lvl5pPr marL="2057400" indent="-228600" algn="l" defTabSz="914400" rtl="0" eaLnBrk="1" latinLnBrk="0" hangingPunct="1">
        <a:lnSpc>
          <a:spcPts val="1820"/>
        </a:lnSpc>
        <a:spcBef>
          <a:spcPts val="0"/>
        </a:spcBef>
        <a:buFont typeface="Arial" panose="020B0604020202020204" pitchFamily="34" charset="0"/>
        <a:buChar char="»"/>
        <a:defRPr sz="1100" kern="1200">
          <a:solidFill>
            <a:schemeClr val="tx1">
              <a:lumMod val="65000"/>
              <a:lumOff val="35000"/>
            </a:schemeClr>
          </a:solidFill>
          <a:latin typeface="Calibri" panose="020F0502020204030204"/>
          <a:ea typeface="+mn-ea"/>
          <a:cs typeface="Calibri" panose="020F0502020204030204"/>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16.jpeg"/><Relationship Id="rId1" Type="http://schemas.openxmlformats.org/officeDocument/2006/relationships/image" Target="../media/image15.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21.png"/><Relationship Id="rId1" Type="http://schemas.openxmlformats.org/officeDocument/2006/relationships/image" Target="../media/image20.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image" Target="../media/image9.jpeg"/><Relationship Id="rId1" Type="http://schemas.openxmlformats.org/officeDocument/2006/relationships/image" Target="../media/image8.jpe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31.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hyperlink" Target="https://baike.baidu.com/item/%E4%B8%AD%E5%80%BC%E6%BB%A4%E6%B3%A2"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hyperlink" Target="https://baike.baidu.com/item/%E9%AB%98%E6%96%AF%E6%A8%A1%E7%B3%8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dune-4817954-idea-l.jpg"/>
          <p:cNvPicPr>
            <a:picLocks noChangeAspect="1"/>
          </p:cNvPicPr>
          <p:nvPr/>
        </p:nvPicPr>
        <p:blipFill>
          <a:blip r:embed="rId1"/>
          <a:stretch>
            <a:fillRect/>
          </a:stretch>
        </p:blipFill>
        <p:spPr>
          <a:xfrm>
            <a:off x="0" y="5142894"/>
            <a:ext cx="9144000" cy="606"/>
          </a:xfrm>
          <a:prstGeom prst="rect">
            <a:avLst/>
          </a:prstGeom>
        </p:spPr>
      </p:pic>
      <p:sp>
        <p:nvSpPr>
          <p:cNvPr id="12" name="Rounded Rectangle 11"/>
          <p:cNvSpPr>
            <a:spLocks noChangeAspect="1"/>
          </p:cNvSpPr>
          <p:nvPr/>
        </p:nvSpPr>
        <p:spPr>
          <a:xfrm>
            <a:off x="2032635" y="1363345"/>
            <a:ext cx="4786630" cy="2259330"/>
          </a:xfrm>
          <a:prstGeom prst="roundRect">
            <a:avLst>
              <a:gd name="adj" fmla="val 50000"/>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FFFFFF"/>
              </a:solidFill>
              <a:latin typeface="+mn-ea"/>
              <a:cs typeface="Glegoo"/>
            </a:endParaRPr>
          </a:p>
        </p:txBody>
      </p:sp>
      <p:sp>
        <p:nvSpPr>
          <p:cNvPr id="24" name="Title 2"/>
          <p:cNvSpPr txBox="1"/>
          <p:nvPr/>
        </p:nvSpPr>
        <p:spPr>
          <a:xfrm>
            <a:off x="2313940" y="2682685"/>
            <a:ext cx="4495800" cy="42246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endParaRPr lang="en-US" sz="1800" b="1" dirty="0">
              <a:solidFill>
                <a:srgbClr val="FFFFFF"/>
              </a:solidFill>
              <a:latin typeface="+mn-ea"/>
              <a:ea typeface="+mn-ea"/>
              <a:cs typeface="Glegoo"/>
            </a:endParaRPr>
          </a:p>
        </p:txBody>
      </p:sp>
      <p:sp>
        <p:nvSpPr>
          <p:cNvPr id="16" name="Title 2"/>
          <p:cNvSpPr txBox="1"/>
          <p:nvPr/>
        </p:nvSpPr>
        <p:spPr>
          <a:xfrm>
            <a:off x="2313940" y="2167255"/>
            <a:ext cx="4343400" cy="651065"/>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chemeClr val="bg1"/>
                </a:solidFill>
                <a:latin typeface="Signika"/>
                <a:ea typeface="Open Sans Extrabold" pitchFamily="34" charset="0"/>
                <a:cs typeface="Signika"/>
              </a:defRPr>
            </a:lvl1pPr>
          </a:lstStyle>
          <a:p>
            <a:pPr algn="ctr"/>
            <a:r>
              <a:rPr lang="en-US" altLang="zh-CN" sz="4000" b="1" dirty="0" smtClean="0">
                <a:latin typeface="+mn-ea"/>
                <a:ea typeface="+mn-ea"/>
                <a:cs typeface="Glegoo"/>
              </a:rPr>
              <a:t>OpenCV</a:t>
            </a:r>
            <a:r>
              <a:rPr lang="zh-CN" altLang="en-US" sz="4000" b="1" dirty="0" smtClean="0">
                <a:latin typeface="+mn-ea"/>
                <a:ea typeface="+mn-ea"/>
                <a:cs typeface="Glegoo"/>
              </a:rPr>
              <a:t>平滑降噪</a:t>
            </a:r>
            <a:endParaRPr lang="zh-CN" altLang="en-US" sz="4000" b="1" dirty="0" smtClean="0">
              <a:latin typeface="+mn-ea"/>
              <a:ea typeface="+mn-ea"/>
              <a:cs typeface="Glegoo"/>
            </a:endParaRPr>
          </a:p>
        </p:txBody>
      </p:sp>
      <p:sp>
        <p:nvSpPr>
          <p:cNvPr id="19" name="文本框 18"/>
          <p:cNvSpPr txBox="1"/>
          <p:nvPr/>
        </p:nvSpPr>
        <p:spPr>
          <a:xfrm>
            <a:off x="7861300" y="4725035"/>
            <a:ext cx="862965" cy="275590"/>
          </a:xfrm>
          <a:prstGeom prst="rect">
            <a:avLst/>
          </a:prstGeom>
          <a:noFill/>
        </p:spPr>
        <p:txBody>
          <a:bodyPr wrap="none" rtlCol="0" anchor="t">
            <a:spAutoFit/>
          </a:bodyPr>
          <a:lstStyle/>
          <a:p>
            <a:r>
              <a:rPr lang="en-US" altLang="zh-CN" sz="1200" dirty="0">
                <a:solidFill>
                  <a:schemeClr val="bg1">
                    <a:lumMod val="50000"/>
                  </a:schemeClr>
                </a:solidFill>
                <a:latin typeface="+mn-ea"/>
                <a:sym typeface="+mn-ea"/>
              </a:rPr>
              <a:t>by </a:t>
            </a:r>
            <a:r>
              <a:rPr lang="zh-CN" altLang="en-US" sz="1200" dirty="0">
                <a:solidFill>
                  <a:schemeClr val="bg1">
                    <a:lumMod val="50000"/>
                  </a:schemeClr>
                </a:solidFill>
                <a:latin typeface="+mn-ea"/>
                <a:sym typeface="+mn-ea"/>
              </a:rPr>
              <a:t>陆延杰</a:t>
            </a:r>
            <a:endParaRPr lang="zh-CN" altLang="en-US" sz="1200" dirty="0">
              <a:solidFill>
                <a:schemeClr val="bg1">
                  <a:lumMod val="50000"/>
                </a:schemeClr>
              </a:solidFill>
              <a:latin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sp>
        <p:nvSpPr>
          <p:cNvPr id="5" name="文本框 4"/>
          <p:cNvSpPr txBox="1"/>
          <p:nvPr/>
        </p:nvSpPr>
        <p:spPr>
          <a:xfrm>
            <a:off x="446405" y="13906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Opencv</a:t>
            </a:r>
            <a:r>
              <a:rPr lang="zh-CN" altLang="en-US" sz="4000" b="1" dirty="0">
                <a:solidFill>
                  <a:srgbClr val="48597F"/>
                </a:solidFill>
                <a:effectLst/>
                <a:latin typeface="+mn-ea"/>
                <a:cs typeface="Lato Light"/>
              </a:rPr>
              <a:t>的线形滤波函数</a:t>
            </a:r>
            <a:endParaRPr lang="zh-CN" altLang="en-US" sz="4000" b="1" dirty="0">
              <a:solidFill>
                <a:srgbClr val="48597F"/>
              </a:solidFill>
              <a:effectLst/>
              <a:latin typeface="+mn-ea"/>
              <a:cs typeface="Lato Light"/>
            </a:endParaRPr>
          </a:p>
        </p:txBody>
      </p:sp>
      <p:sp>
        <p:nvSpPr>
          <p:cNvPr id="6" name="矩形 5"/>
          <p:cNvSpPr/>
          <p:nvPr/>
        </p:nvSpPr>
        <p:spPr>
          <a:xfrm>
            <a:off x="1330260" y="1504950"/>
            <a:ext cx="6346609" cy="2554545"/>
          </a:xfrm>
          <a:prstGeom prst="rect">
            <a:avLst/>
          </a:prstGeom>
          <a:noFill/>
        </p:spPr>
        <p:txBody>
          <a:bodyPr wrap="none" lIns="91440" tIns="45720" rIns="91440" bIns="45720">
            <a:spAutoFit/>
          </a:bodyPr>
          <a:lstStyle/>
          <a:p>
            <a:r>
              <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方框滤波——boxblur函数</a:t>
            </a:r>
            <a:endPar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r>
              <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zh-CN" altLang="en-US"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均值</a:t>
            </a:r>
            <a:r>
              <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滤波——blur函数</a:t>
            </a:r>
            <a:endPar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r>
              <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zh-CN" altLang="en-US"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高斯</a:t>
            </a:r>
            <a:r>
              <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滤波——GaussianBlur函数</a:t>
            </a:r>
            <a:endParaRPr lang="zh-CN" alt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6" name="Rectangle 6"/>
          <p:cNvSpPr>
            <a:spLocks noChangeArrowheads="1"/>
          </p:cNvSpPr>
          <p:nvPr/>
        </p:nvSpPr>
        <p:spPr bwMode="auto">
          <a:xfrm>
            <a:off x="868278" y="114746"/>
            <a:ext cx="5761122"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线性滤波处理的输出像素值  </a:t>
            </a:r>
            <a:r>
              <a:rPr kumimoji="0" lang="en-US" alt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              </a:t>
            </a: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是输入像素值  </a:t>
            </a:r>
            <a:r>
              <a:rPr kumimoji="0" lang="en-US" alt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                                    </a:t>
            </a:r>
            <a:r>
              <a:rPr kumimoji="0" lang="zh-CN" sz="12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的</a:t>
            </a: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加权和 </a:t>
            </a:r>
            <a:r>
              <a:rPr kumimoji="0" lang="zh-CN" alt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a:t>
            </a:r>
            <a:endParaRPr kumimoji="0" lang="zh-CN"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br>
            <a:endParaRPr kumimoji="0" lang="zh-CN"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dirty="0" smtClean="0">
                <a:ln>
                  <a:noFill/>
                </a:ln>
                <a:solidFill>
                  <a:srgbClr val="000000"/>
                </a:solidFill>
                <a:effectLst/>
                <a:latin typeface="Arial" panose="020B0604020202020204"/>
                <a:ea typeface="微软雅黑" panose="020B0503020204020204" charset="-122"/>
                <a:cs typeface="Arial" panose="020B0604020202020204" pitchFamily="34" charset="0"/>
              </a:rPr>
              <a:t> </a:t>
            </a:r>
            <a:r>
              <a:rPr kumimoji="0" lang="zh-CN" alt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  </a:t>
            </a:r>
            <a:endParaRPr kumimoji="0" lang="zh-CN"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br>
            <a:endParaRPr kumimoji="0" lang="zh-CN" alt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其中的加权和为 ，我们称其为</a:t>
            </a:r>
            <a:r>
              <a:rPr kumimoji="0" lang="zh-CN" sz="1000" b="0" i="0" u="none" strike="noStrike" cap="none" normalizeH="0" baseline="0" dirty="0" smtClean="0">
                <a:ln>
                  <a:noFill/>
                </a:ln>
                <a:solidFill>
                  <a:srgbClr val="000000"/>
                </a:solidFill>
                <a:effectLst/>
                <a:latin typeface="Arial" panose="020B0604020202020204"/>
                <a:ea typeface="微软雅黑" panose="020B0503020204020204" charset="-122"/>
                <a:cs typeface="Arial" panose="020B0604020202020204" pitchFamily="34" charset="0"/>
              </a:rPr>
              <a:t>“</a:t>
            </a: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核</a:t>
            </a:r>
            <a:r>
              <a:rPr kumimoji="0" lang="zh-CN" sz="1000" b="0" i="0" u="none" strike="noStrike" cap="none" normalizeH="0" baseline="0" dirty="0" smtClean="0">
                <a:ln>
                  <a:noFill/>
                </a:ln>
                <a:solidFill>
                  <a:srgbClr val="000000"/>
                </a:solidFill>
                <a:effectLst/>
                <a:latin typeface="Arial" panose="020B0604020202020204"/>
                <a:ea typeface="微软雅黑" panose="020B0503020204020204" charset="-122"/>
                <a:cs typeface="Arial" panose="020B0604020202020204" pitchFamily="34" charset="0"/>
              </a:rPr>
              <a:t>”</a:t>
            </a: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，滤波器的加权系数，即滤波器的</a:t>
            </a:r>
            <a:r>
              <a:rPr kumimoji="0" lang="zh-CN" sz="1000" b="0" i="0" u="none" strike="noStrike" cap="none" normalizeH="0" baseline="0" dirty="0" smtClean="0">
                <a:ln>
                  <a:noFill/>
                </a:ln>
                <a:solidFill>
                  <a:srgbClr val="000000"/>
                </a:solidFill>
                <a:effectLst/>
                <a:latin typeface="Arial" panose="020B0604020202020204"/>
                <a:ea typeface="微软雅黑" panose="020B0503020204020204" charset="-122"/>
                <a:cs typeface="Arial" panose="020B0604020202020204" pitchFamily="34" charset="0"/>
              </a:rPr>
              <a:t>“</a:t>
            </a: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滤波系数</a:t>
            </a:r>
            <a:r>
              <a:rPr kumimoji="0" lang="zh-CN" sz="1000" b="0" i="0" u="none" strike="noStrike" cap="none" normalizeH="0" baseline="0" dirty="0" smtClean="0">
                <a:ln>
                  <a:noFill/>
                </a:ln>
                <a:solidFill>
                  <a:srgbClr val="000000"/>
                </a:solidFill>
                <a:effectLst/>
                <a:latin typeface="Arial" panose="020B0604020202020204"/>
                <a:ea typeface="微软雅黑" panose="020B0503020204020204" charset="-122"/>
                <a:cs typeface="Arial" panose="020B0604020202020204" pitchFamily="34" charset="0"/>
              </a:rPr>
              <a:t>”</a:t>
            </a: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rgbClr val="000000"/>
                </a:solidFill>
                <a:effectLst/>
                <a:latin typeface="Arial" panose="020B0604020202020204"/>
                <a:ea typeface="微软雅黑" panose="020B0503020204020204" charset="-122"/>
                <a:cs typeface="Arial" panose="020B0604020202020204" pitchFamily="34" charset="0"/>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上面的式子可以简单写作：</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rgbClr val="000000"/>
                </a:solidFill>
                <a:effectLst/>
                <a:latin typeface="Arial" panose="020B0604020202020204"/>
                <a:ea typeface="微软雅黑" panose="020B0503020204020204" charset="-122"/>
                <a:cs typeface="Arial" panose="020B0604020202020204" pitchFamily="34" charset="0"/>
              </a:rPr>
              <a:t> </a:t>
            </a: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b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7175" name="Picture 7" descr="http://img.blog.csdn.net/20140401182658000?watermark/2/text/aHR0cDovL2Jsb2cuY3Nkbi5uZXQvcG9lbV9xaWFubW8=/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76512" y="201031"/>
            <a:ext cx="4667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img.blog.csdn.net/20140401182708218?watermark/2/text/aHR0cDovL2Jsb2cuY3Nkbi5uZXQvcG9lbV9xaWFubW8=/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112" y="191506"/>
            <a:ext cx="1247775" cy="190500"/>
          </a:xfrm>
          <a:prstGeom prst="rect">
            <a:avLst/>
          </a:prstGeom>
          <a:noFill/>
          <a:extLst>
            <a:ext uri="{909E8E84-426E-40DD-AFC4-6F175D3DCCD1}">
              <a14:hiddenFill xmlns:a14="http://schemas.microsoft.com/office/drawing/2010/main">
                <a:solidFill>
                  <a:srgbClr val="FFFFFF"/>
                </a:solidFill>
              </a14:hiddenFill>
            </a:ext>
          </a:extLst>
        </p:spPr>
      </p:pic>
      <p:pic>
        <p:nvPicPr>
          <p:cNvPr id="7177" name="Picture 9" descr="http://img.blog.csdn.net/20140401182725671?watermark/2/text/aHR0cDovL2Jsb2cuY3Nkbi5uZXQvcG9lbV9xaWFubW8=/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49" y="1812607"/>
            <a:ext cx="3057525" cy="504826"/>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http://img.blog.csdn.net/20140401182740171?watermark/2/text/aHR0cDovL2Jsb2cuY3Nkbi5uZXQvcG9lbV9xaWFubW8=/font/5a6L5L2T/fontsize/400/fill/I0JBQkFCMA==/dissolve/70/gravity/SouthEa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683" y="3257550"/>
            <a:ext cx="895350" cy="1905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81000" y="2571750"/>
            <a:ext cx="6934200" cy="369332"/>
          </a:xfrm>
          <a:prstGeom prst="rect">
            <a:avLst/>
          </a:prstGeom>
        </p:spPr>
        <p:txBody>
          <a:bodyPr wrap="square">
            <a:spAutoFit/>
          </a:bodyPr>
          <a:lstStyle/>
          <a:p>
            <a:pPr lvl="0" eaLnBrk="0" fontAlgn="base" hangingPunct="0">
              <a:spcBef>
                <a:spcPct val="0"/>
              </a:spcBef>
              <a:spcAft>
                <a:spcPct val="0"/>
              </a:spcAft>
            </a:pPr>
            <a:r>
              <a:rPr lang="zh-CN" altLang="zh-CN" dirty="0">
                <a:solidFill>
                  <a:srgbClr val="000000"/>
                </a:solidFill>
                <a:latin typeface="微软雅黑" panose="020B0503020204020204" charset="-122"/>
                <a:ea typeface="微软雅黑" panose="020B0503020204020204" charset="-122"/>
                <a:cs typeface="Arial" panose="020B0604020202020204" pitchFamily="34" charset="0"/>
              </a:rPr>
              <a:t>其中f表示输入像素值，h表示加权系数</a:t>
            </a:r>
            <a:r>
              <a:rPr lang="zh-CN" altLang="zh-CN" dirty="0">
                <a:solidFill>
                  <a:srgbClr val="000000"/>
                </a:solidFill>
                <a:latin typeface="Arial" panose="020B0604020202020204"/>
                <a:ea typeface="微软雅黑" panose="020B0503020204020204" charset="-122"/>
                <a:cs typeface="Arial" panose="020B0604020202020204" pitchFamily="34" charset="0"/>
              </a:rPr>
              <a:t>“</a:t>
            </a:r>
            <a:r>
              <a:rPr lang="zh-CN" altLang="zh-CN" dirty="0">
                <a:solidFill>
                  <a:srgbClr val="000000"/>
                </a:solidFill>
                <a:latin typeface="微软雅黑" panose="020B0503020204020204" charset="-122"/>
                <a:ea typeface="微软雅黑" panose="020B0503020204020204" charset="-122"/>
                <a:cs typeface="Arial" panose="020B0604020202020204" pitchFamily="34" charset="0"/>
              </a:rPr>
              <a:t>核</a:t>
            </a:r>
            <a:r>
              <a:rPr lang="zh-CN" altLang="zh-CN" dirty="0">
                <a:solidFill>
                  <a:srgbClr val="000000"/>
                </a:solidFill>
                <a:latin typeface="Arial" panose="020B0604020202020204"/>
                <a:ea typeface="微软雅黑" panose="020B0503020204020204" charset="-122"/>
                <a:cs typeface="Arial" panose="020B0604020202020204" pitchFamily="34" charset="0"/>
              </a:rPr>
              <a:t>“</a:t>
            </a:r>
            <a:r>
              <a:rPr lang="zh-CN" altLang="zh-CN" dirty="0">
                <a:solidFill>
                  <a:srgbClr val="000000"/>
                </a:solidFill>
                <a:latin typeface="微软雅黑" panose="020B0503020204020204" charset="-122"/>
                <a:ea typeface="微软雅黑" panose="020B0503020204020204" charset="-122"/>
                <a:cs typeface="Arial" panose="020B0604020202020204" pitchFamily="34" charset="0"/>
              </a:rPr>
              <a:t>，g表示输出像素值</a:t>
            </a:r>
            <a:endParaRPr lang="zh-CN" altLang="zh-CN" sz="2800" dirty="0">
              <a:solidFill>
                <a:srgbClr val="000000"/>
              </a:solidFill>
              <a:latin typeface="微软雅黑" panose="020B0503020204020204" charset="-122"/>
              <a:ea typeface="微软雅黑" panose="020B0503020204020204" charset="-122"/>
              <a:cs typeface="Arial" panose="020B0604020202020204" pitchFamily="34" charset="0"/>
            </a:endParaRPr>
          </a:p>
        </p:txBody>
      </p:sp>
      <p:sp>
        <p:nvSpPr>
          <p:cNvPr id="16" name="文本框 4"/>
          <p:cNvSpPr txBox="1"/>
          <p:nvPr/>
        </p:nvSpPr>
        <p:spPr>
          <a:xfrm>
            <a:off x="475092" y="3790950"/>
            <a:ext cx="7655560" cy="706755"/>
          </a:xfrm>
          <a:prstGeom prst="rect">
            <a:avLst/>
          </a:prstGeom>
          <a:noFill/>
        </p:spPr>
        <p:txBody>
          <a:bodyPr wrap="square" rtlCol="0" anchor="t">
            <a:spAutoFit/>
          </a:bodyPr>
          <a:lstStyle/>
          <a:p>
            <a:r>
              <a:rPr lang="zh-CN" altLang="en-US" sz="4000" b="1" dirty="0" smtClean="0">
                <a:solidFill>
                  <a:srgbClr val="48597F"/>
                </a:solidFill>
                <a:effectLst/>
                <a:latin typeface="+mn-ea"/>
                <a:cs typeface="Lato Light"/>
              </a:rPr>
              <a:t>线形滤波基本概念</a:t>
            </a:r>
            <a:endParaRPr lang="zh-CN" altLang="en-US" sz="4000" b="1" dirty="0">
              <a:solidFill>
                <a:srgbClr val="48597F"/>
              </a:solidFill>
              <a:effectLst/>
              <a:latin typeface="+mn-ea"/>
              <a:cs typeface="Lato Ligh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Rectangle 1"/>
          <p:cNvSpPr>
            <a:spLocks noChangeArrowheads="1"/>
          </p:cNvSpPr>
          <p:nvPr/>
        </p:nvSpPr>
        <p:spPr bwMode="auto">
          <a:xfrm>
            <a:off x="381000" y="892999"/>
            <a:ext cx="800608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boxFilter</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（）函数方框滤波所用的核为：</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 </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其中：</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 </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000" dirty="0">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000" dirty="0">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000" dirty="0">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000" dirty="0">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000" dirty="0">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其中</a:t>
            </a:r>
            <a:r>
              <a:rPr kumimoji="0" lang="zh-CN" alt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f</a:t>
            </a:r>
            <a:r>
              <a:rPr kumimoji="0" 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表示原图，</a:t>
            </a:r>
            <a:r>
              <a:rPr kumimoji="0" lang="zh-CN" alt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h</a:t>
            </a:r>
            <a:r>
              <a:rPr kumimoji="0" 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表示核，</a:t>
            </a:r>
            <a:r>
              <a:rPr kumimoji="0" lang="zh-CN" alt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g</a:t>
            </a:r>
            <a:r>
              <a:rPr kumimoji="0" 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表示目标图，当</a:t>
            </a:r>
            <a:r>
              <a:rPr kumimoji="0" lang="zh-CN" alt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normalize=true</a:t>
            </a:r>
            <a:r>
              <a:rPr kumimoji="0" 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的时候，方框滤波就变成了均值滤波。</a:t>
            </a:r>
            <a:endParaRPr kumimoji="0" lang="zh-CN" altLang="zh-CN" sz="16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均值滤波是方框滤波归一化（</a:t>
            </a:r>
            <a:r>
              <a:rPr kumimoji="0" lang="zh-CN" alt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normalized</a:t>
            </a:r>
            <a:r>
              <a:rPr kumimoji="0" 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）后的特殊情况。</a:t>
            </a:r>
            <a:endParaRPr kumimoji="0" lang="zh-CN" sz="14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p:txBody>
      </p:sp>
      <p:pic>
        <p:nvPicPr>
          <p:cNvPr id="9218" name="Picture 2" descr="http://img.blog.csdn.net/20140401183028203?watermark/2/text/aHR0cDovL2Jsb2cuY3Nkbi5uZXQvcG9lbV9xaWFubW8=/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0" y="895350"/>
            <a:ext cx="2171700" cy="84772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http://img.blog.csdn.net/20140401183051640?watermark/2/text/aHR0cDovL2Jsb2cuY3Nkbi5uZXQvcG9lbV9xaWFubW8=/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62150"/>
            <a:ext cx="5857875" cy="11430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4"/>
          <p:cNvSpPr txBox="1"/>
          <p:nvPr/>
        </p:nvSpPr>
        <p:spPr>
          <a:xfrm>
            <a:off x="1295400" y="133350"/>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1</a:t>
            </a:r>
            <a:r>
              <a:rPr lang="zh-CN" altLang="en-US" sz="4000" b="1" dirty="0" smtClean="0">
                <a:solidFill>
                  <a:srgbClr val="48597F"/>
                </a:solidFill>
                <a:effectLst/>
                <a:latin typeface="+mn-ea"/>
                <a:cs typeface="Lato Light"/>
              </a:rPr>
              <a:t>，方框滤波</a:t>
            </a:r>
            <a:endParaRPr lang="zh-CN" altLang="en-US" sz="4000" b="1" dirty="0">
              <a:solidFill>
                <a:srgbClr val="48597F"/>
              </a:solidFill>
              <a:effectLst/>
              <a:latin typeface="+mn-ea"/>
              <a:cs typeface="Lato Ligh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1</a:t>
            </a:r>
            <a:r>
              <a:rPr lang="zh-CN" altLang="en-US" sz="4000" b="1" dirty="0" smtClean="0">
                <a:solidFill>
                  <a:srgbClr val="48597F"/>
                </a:solidFill>
                <a:effectLst/>
                <a:latin typeface="+mn-ea"/>
                <a:cs typeface="Lato Light"/>
              </a:rPr>
              <a:t>，方框滤波</a:t>
            </a:r>
            <a:endParaRPr lang="zh-CN" altLang="en-US" sz="4000" b="1" dirty="0">
              <a:solidFill>
                <a:srgbClr val="48597F"/>
              </a:solidFill>
              <a:effectLst/>
              <a:latin typeface="+mn-ea"/>
              <a:cs typeface="Lato Light"/>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1036320"/>
            <a:ext cx="51911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1</a:t>
            </a:r>
            <a:r>
              <a:rPr lang="zh-CN" altLang="en-US" sz="4000" b="1" dirty="0" smtClean="0">
                <a:solidFill>
                  <a:srgbClr val="48597F"/>
                </a:solidFill>
                <a:effectLst/>
                <a:latin typeface="+mn-ea"/>
                <a:cs typeface="Lato Light"/>
              </a:rPr>
              <a:t>，方框滤波</a:t>
            </a:r>
            <a:endParaRPr lang="zh-CN" altLang="en-US" sz="4000" b="1" dirty="0">
              <a:solidFill>
                <a:srgbClr val="48597F"/>
              </a:solidFill>
              <a:effectLst/>
              <a:latin typeface="+mn-ea"/>
              <a:cs typeface="Lato Light"/>
            </a:endParaRPr>
          </a:p>
        </p:txBody>
      </p:sp>
      <p:sp>
        <p:nvSpPr>
          <p:cNvPr id="5" name="矩形 4"/>
          <p:cNvSpPr/>
          <p:nvPr/>
        </p:nvSpPr>
        <p:spPr>
          <a:xfrm>
            <a:off x="304800" y="910590"/>
            <a:ext cx="8534400" cy="1477328"/>
          </a:xfrm>
          <a:prstGeom prst="rect">
            <a:avLst/>
          </a:prstGeom>
        </p:spPr>
        <p:txBody>
          <a:bodyPr wrap="square">
            <a:spAutoFit/>
          </a:bodyPr>
          <a:lstStyle/>
          <a:p>
            <a:r>
              <a:rPr lang="en-US" altLang="zh-CN" b="1" dirty="0"/>
              <a:t>void</a:t>
            </a:r>
            <a:r>
              <a:rPr lang="en-US" altLang="zh-CN" dirty="0"/>
              <a:t> </a:t>
            </a:r>
            <a:r>
              <a:rPr lang="en-US" altLang="zh-CN" dirty="0" err="1"/>
              <a:t>boxFilter</a:t>
            </a:r>
            <a:r>
              <a:rPr lang="en-US" altLang="zh-CN" dirty="0"/>
              <a:t>(</a:t>
            </a:r>
            <a:r>
              <a:rPr lang="en-US" altLang="zh-CN" dirty="0" err="1"/>
              <a:t>InputArray</a:t>
            </a:r>
            <a:r>
              <a:rPr lang="en-US" altLang="zh-CN" dirty="0"/>
              <a:t> </a:t>
            </a:r>
            <a:r>
              <a:rPr lang="en-US" altLang="zh-CN" dirty="0" err="1"/>
              <a:t>src,OutputArray</a:t>
            </a:r>
            <a:r>
              <a:rPr lang="en-US" altLang="zh-CN" dirty="0"/>
              <a:t> </a:t>
            </a:r>
            <a:r>
              <a:rPr lang="en-US" altLang="zh-CN" dirty="0" err="1"/>
              <a:t>dst</a:t>
            </a:r>
            <a:r>
              <a:rPr lang="en-US" altLang="zh-CN" dirty="0"/>
              <a:t>, </a:t>
            </a:r>
            <a:r>
              <a:rPr lang="en-US" altLang="zh-CN" b="1" dirty="0" err="1"/>
              <a:t>int</a:t>
            </a:r>
            <a:r>
              <a:rPr lang="en-US" altLang="zh-CN" dirty="0"/>
              <a:t> </a:t>
            </a:r>
            <a:r>
              <a:rPr lang="en-US" altLang="zh-CN" dirty="0" err="1"/>
              <a:t>ddepth</a:t>
            </a:r>
            <a:r>
              <a:rPr lang="en-US" altLang="zh-CN" dirty="0"/>
              <a:t>, Size </a:t>
            </a:r>
            <a:r>
              <a:rPr lang="en-US" altLang="zh-CN" dirty="0" err="1"/>
              <a:t>ksize</a:t>
            </a:r>
            <a:r>
              <a:rPr lang="en-US" altLang="zh-CN" dirty="0"/>
              <a:t>, Point anchor=Point(-1,-1), </a:t>
            </a:r>
            <a:r>
              <a:rPr lang="en-US" altLang="zh-CN" dirty="0" err="1"/>
              <a:t>boolnormalize</a:t>
            </a:r>
            <a:r>
              <a:rPr lang="en-US" altLang="zh-CN" dirty="0"/>
              <a:t>=</a:t>
            </a:r>
            <a:r>
              <a:rPr lang="en-US" altLang="zh-CN" b="1" dirty="0"/>
              <a:t>true</a:t>
            </a:r>
            <a:r>
              <a:rPr lang="en-US" altLang="zh-CN" dirty="0"/>
              <a:t>, </a:t>
            </a:r>
            <a:r>
              <a:rPr lang="en-US" altLang="zh-CN" b="1" dirty="0" err="1"/>
              <a:t>int</a:t>
            </a:r>
            <a:r>
              <a:rPr lang="en-US" altLang="zh-CN" dirty="0"/>
              <a:t> </a:t>
            </a:r>
            <a:r>
              <a:rPr lang="en-US" altLang="zh-CN" dirty="0" err="1"/>
              <a:t>borderType</a:t>
            </a:r>
            <a:r>
              <a:rPr lang="en-US" altLang="zh-CN" dirty="0"/>
              <a:t>=BORDER_DEFAULT )  </a:t>
            </a:r>
            <a:endParaRPr lang="en-US" altLang="zh-CN" dirty="0"/>
          </a:p>
          <a:p>
            <a:br>
              <a:rPr lang="en-US" altLang="zh-CN" dirty="0"/>
            </a:br>
            <a:endParaRPr lang="zh-CN" altLang="en-US" dirty="0"/>
          </a:p>
        </p:txBody>
      </p:sp>
      <p:sp>
        <p:nvSpPr>
          <p:cNvPr id="6" name="矩形 5"/>
          <p:cNvSpPr/>
          <p:nvPr/>
        </p:nvSpPr>
        <p:spPr>
          <a:xfrm>
            <a:off x="635598" y="2190750"/>
            <a:ext cx="8203602" cy="922020"/>
          </a:xfrm>
          <a:prstGeom prst="rect">
            <a:avLst/>
          </a:prstGeom>
        </p:spPr>
        <p:txBody>
          <a:bodyPr wrap="square">
            <a:spAutoFit/>
          </a:bodyPr>
          <a:lstStyle/>
          <a:p>
            <a:r>
              <a:rPr lang="en-US" altLang="zh-CN" dirty="0"/>
              <a:t>       </a:t>
            </a:r>
            <a:r>
              <a:rPr lang="zh-CN" altLang="en-US" dirty="0"/>
              <a:t>方框滤波（</a:t>
            </a:r>
            <a:r>
              <a:rPr lang="en-US" altLang="zh-CN" dirty="0"/>
              <a:t>box Filter</a:t>
            </a:r>
            <a:r>
              <a:rPr lang="zh-CN" altLang="en-US" dirty="0"/>
              <a:t>）被封装在一个名为</a:t>
            </a:r>
            <a:r>
              <a:rPr lang="en-US" altLang="zh-CN" dirty="0" err="1"/>
              <a:t>boxblur</a:t>
            </a:r>
            <a:r>
              <a:rPr lang="zh-CN" altLang="en-US" dirty="0"/>
              <a:t>的函数中，即</a:t>
            </a:r>
            <a:r>
              <a:rPr lang="en-US" altLang="zh-CN" dirty="0" err="1"/>
              <a:t>boxblur</a:t>
            </a:r>
            <a:r>
              <a:rPr lang="zh-CN" altLang="en-US" dirty="0"/>
              <a:t>函数的作用是使用方框滤波器（</a:t>
            </a:r>
            <a:r>
              <a:rPr lang="en-US" altLang="zh-CN" dirty="0"/>
              <a:t>box filter</a:t>
            </a:r>
            <a:r>
              <a:rPr lang="zh-CN" altLang="en-US" dirty="0"/>
              <a:t>）来模糊一张图片，从</a:t>
            </a:r>
            <a:r>
              <a:rPr lang="en-US" altLang="zh-CN" dirty="0" err="1"/>
              <a:t>src</a:t>
            </a:r>
            <a:r>
              <a:rPr lang="zh-CN" altLang="en-US" dirty="0"/>
              <a:t>输入，从</a:t>
            </a:r>
            <a:r>
              <a:rPr lang="en-US" altLang="zh-CN" dirty="0" err="1"/>
              <a:t>dst</a:t>
            </a:r>
            <a:r>
              <a:rPr lang="zh-CN" altLang="en-US" dirty="0"/>
              <a:t>输出。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1</a:t>
            </a:r>
            <a:r>
              <a:rPr lang="zh-CN" altLang="en-US" sz="4000" b="1" dirty="0" smtClean="0">
                <a:solidFill>
                  <a:srgbClr val="48597F"/>
                </a:solidFill>
                <a:effectLst/>
                <a:latin typeface="+mn-ea"/>
                <a:cs typeface="Lato Light"/>
              </a:rPr>
              <a:t>，方框滤波</a:t>
            </a:r>
            <a:endParaRPr lang="zh-CN" altLang="en-US" sz="4000" b="1" dirty="0">
              <a:solidFill>
                <a:srgbClr val="48597F"/>
              </a:solidFill>
              <a:effectLst/>
              <a:latin typeface="+mn-ea"/>
              <a:cs typeface="Lato Light"/>
            </a:endParaRPr>
          </a:p>
        </p:txBody>
      </p:sp>
      <p:sp>
        <p:nvSpPr>
          <p:cNvPr id="5" name="矩形 4"/>
          <p:cNvSpPr/>
          <p:nvPr/>
        </p:nvSpPr>
        <p:spPr>
          <a:xfrm>
            <a:off x="1143000" y="1047750"/>
            <a:ext cx="7467600" cy="3139321"/>
          </a:xfrm>
          <a:prstGeom prst="rect">
            <a:avLst/>
          </a:prstGeom>
        </p:spPr>
        <p:txBody>
          <a:bodyPr wrap="square">
            <a:spAutoFit/>
          </a:bodyPr>
          <a:lstStyle/>
          <a:p>
            <a:r>
              <a:rPr lang="zh-CN" altLang="en-US" dirty="0"/>
              <a:t>第一个参数，</a:t>
            </a:r>
            <a:r>
              <a:rPr lang="en-US" altLang="zh-CN" dirty="0" err="1"/>
              <a:t>InputArray</a:t>
            </a:r>
            <a:r>
              <a:rPr lang="zh-CN" altLang="en-US" dirty="0"/>
              <a:t>类型的</a:t>
            </a:r>
            <a:r>
              <a:rPr lang="en-US" altLang="zh-CN" dirty="0" err="1"/>
              <a:t>src</a:t>
            </a:r>
            <a:r>
              <a:rPr lang="zh-CN" altLang="en-US" dirty="0"/>
              <a:t>，输入图像，即源</a:t>
            </a:r>
            <a:r>
              <a:rPr lang="zh-CN" altLang="en-US" dirty="0" smtClean="0"/>
              <a:t>图像。</a:t>
            </a:r>
            <a:endParaRPr lang="zh-CN" altLang="en-US" dirty="0"/>
          </a:p>
          <a:p>
            <a:r>
              <a:rPr lang="zh-CN" altLang="en-US" dirty="0"/>
              <a:t>第二个参数，</a:t>
            </a:r>
            <a:r>
              <a:rPr lang="en-US" altLang="zh-CN" dirty="0" err="1"/>
              <a:t>OutputArray</a:t>
            </a:r>
            <a:r>
              <a:rPr lang="zh-CN" altLang="en-US" dirty="0"/>
              <a:t>类型的</a:t>
            </a:r>
            <a:r>
              <a:rPr lang="en-US" altLang="zh-CN" dirty="0" err="1"/>
              <a:t>dst</a:t>
            </a:r>
            <a:r>
              <a:rPr lang="zh-CN" altLang="en-US" dirty="0"/>
              <a:t>，即目标图像，需要和源图片有一样的尺寸和类型。</a:t>
            </a:r>
            <a:endParaRPr lang="zh-CN" altLang="en-US" dirty="0"/>
          </a:p>
          <a:p>
            <a:r>
              <a:rPr lang="zh-CN" altLang="en-US" dirty="0"/>
              <a:t>第三个参数，</a:t>
            </a:r>
            <a:r>
              <a:rPr lang="en-US" altLang="zh-CN" dirty="0" err="1"/>
              <a:t>int</a:t>
            </a:r>
            <a:r>
              <a:rPr lang="zh-CN" altLang="en-US" dirty="0"/>
              <a:t>类型的</a:t>
            </a:r>
            <a:r>
              <a:rPr lang="en-US" altLang="zh-CN" dirty="0" err="1"/>
              <a:t>ddepth</a:t>
            </a:r>
            <a:r>
              <a:rPr lang="zh-CN" altLang="en-US" dirty="0"/>
              <a:t>，输出图像的深度，</a:t>
            </a:r>
            <a:r>
              <a:rPr lang="en-US" altLang="zh-CN" dirty="0"/>
              <a:t>-1</a:t>
            </a:r>
            <a:r>
              <a:rPr lang="zh-CN" altLang="en-US" dirty="0"/>
              <a:t>代表使用原图深度，即</a:t>
            </a:r>
            <a:r>
              <a:rPr lang="en-US" altLang="zh-CN" dirty="0" err="1"/>
              <a:t>src.depth</a:t>
            </a:r>
            <a:r>
              <a:rPr lang="en-US" altLang="zh-CN" dirty="0"/>
              <a:t>()</a:t>
            </a:r>
            <a:r>
              <a:rPr lang="zh-CN" altLang="en-US" dirty="0"/>
              <a:t>。</a:t>
            </a:r>
            <a:endParaRPr lang="zh-CN" altLang="en-US" dirty="0"/>
          </a:p>
          <a:p>
            <a:r>
              <a:rPr lang="zh-CN" altLang="en-US" dirty="0"/>
              <a:t>第四个参数，</a:t>
            </a:r>
            <a:r>
              <a:rPr lang="en-US" altLang="zh-CN" dirty="0"/>
              <a:t>Size</a:t>
            </a:r>
            <a:r>
              <a:rPr lang="zh-CN" altLang="en-US" dirty="0"/>
              <a:t>类型（对</a:t>
            </a:r>
            <a:r>
              <a:rPr lang="en-US" altLang="zh-CN" dirty="0"/>
              <a:t>Size</a:t>
            </a:r>
            <a:r>
              <a:rPr lang="zh-CN" altLang="en-US" dirty="0"/>
              <a:t>类型稍后有讲解）的</a:t>
            </a:r>
            <a:r>
              <a:rPr lang="en-US" altLang="zh-CN" dirty="0" err="1"/>
              <a:t>ksize</a:t>
            </a:r>
            <a:r>
              <a:rPr lang="zh-CN" altLang="en-US" dirty="0"/>
              <a:t>，内核的大小</a:t>
            </a:r>
            <a:r>
              <a:rPr lang="zh-CN" altLang="en-US" dirty="0" smtClean="0"/>
              <a:t>。</a:t>
            </a:r>
            <a:endParaRPr lang="en-US" altLang="zh-CN" dirty="0" smtClean="0"/>
          </a:p>
          <a:p>
            <a:r>
              <a:rPr lang="zh-CN" altLang="en-US" dirty="0" smtClean="0"/>
              <a:t>第五</a:t>
            </a:r>
            <a:r>
              <a:rPr lang="zh-CN" altLang="en-US" dirty="0"/>
              <a:t>个参数，</a:t>
            </a:r>
            <a:r>
              <a:rPr lang="en-US" altLang="zh-CN" dirty="0"/>
              <a:t>Point</a:t>
            </a:r>
            <a:r>
              <a:rPr lang="zh-CN" altLang="en-US" dirty="0"/>
              <a:t>类型的</a:t>
            </a:r>
            <a:r>
              <a:rPr lang="en-US" altLang="zh-CN" dirty="0"/>
              <a:t>anchor</a:t>
            </a:r>
            <a:r>
              <a:rPr lang="zh-CN" altLang="en-US" dirty="0"/>
              <a:t>，表示锚点（即被平滑的那个点</a:t>
            </a:r>
            <a:r>
              <a:rPr lang="zh-CN" altLang="en-US" dirty="0" smtClean="0"/>
              <a:t>）</a:t>
            </a:r>
            <a:endParaRPr lang="en-US" altLang="zh-CN" dirty="0" smtClean="0"/>
          </a:p>
          <a:p>
            <a:r>
              <a:rPr lang="zh-CN" altLang="en-US" dirty="0" smtClean="0"/>
              <a:t>第六</a:t>
            </a:r>
            <a:r>
              <a:rPr lang="zh-CN" altLang="en-US" dirty="0"/>
              <a:t>个参数，</a:t>
            </a:r>
            <a:r>
              <a:rPr lang="en-US" altLang="zh-CN" dirty="0" err="1"/>
              <a:t>bool</a:t>
            </a:r>
            <a:r>
              <a:rPr lang="zh-CN" altLang="en-US" dirty="0"/>
              <a:t>类型的</a:t>
            </a:r>
            <a:r>
              <a:rPr lang="en-US" altLang="zh-CN" dirty="0"/>
              <a:t>normalize</a:t>
            </a:r>
            <a:r>
              <a:rPr lang="zh-CN" altLang="en-US" dirty="0"/>
              <a:t>，默认值为</a:t>
            </a:r>
            <a:r>
              <a:rPr lang="en-US" altLang="zh-CN" dirty="0"/>
              <a:t>true</a:t>
            </a:r>
            <a:r>
              <a:rPr lang="zh-CN" altLang="en-US" dirty="0"/>
              <a:t>，一个标识符，表示内核是否被其区域归一化（</a:t>
            </a:r>
            <a:r>
              <a:rPr lang="en-US" altLang="zh-CN" dirty="0"/>
              <a:t>normalized</a:t>
            </a:r>
            <a:r>
              <a:rPr lang="zh-CN" altLang="en-US" dirty="0"/>
              <a:t>）了。</a:t>
            </a:r>
            <a:endParaRPr lang="zh-CN" altLang="en-US" dirty="0"/>
          </a:p>
          <a:p>
            <a:r>
              <a:rPr lang="zh-CN" altLang="en-US" dirty="0"/>
              <a:t>第七个参数，</a:t>
            </a:r>
            <a:r>
              <a:rPr lang="en-US" altLang="zh-CN" dirty="0" err="1"/>
              <a:t>int</a:t>
            </a:r>
            <a:r>
              <a:rPr lang="zh-CN" altLang="en-US" dirty="0"/>
              <a:t>类型的</a:t>
            </a:r>
            <a:r>
              <a:rPr lang="en-US" altLang="zh-CN" dirty="0" err="1"/>
              <a:t>borderType</a:t>
            </a:r>
            <a:r>
              <a:rPr lang="zh-CN" altLang="en-US" dirty="0"/>
              <a:t>，用于推断图像外部像素的某种边界模式。有默认值</a:t>
            </a:r>
            <a:r>
              <a:rPr lang="en-US" altLang="zh-CN" dirty="0"/>
              <a:t>BORDER_DEFAULT</a:t>
            </a:r>
            <a:r>
              <a:rPr lang="zh-CN" altLang="en-US" dirty="0"/>
              <a:t>，我们一般不去管它。</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矩形 3"/>
          <p:cNvSpPr/>
          <p:nvPr/>
        </p:nvSpPr>
        <p:spPr>
          <a:xfrm>
            <a:off x="838200" y="819150"/>
            <a:ext cx="7543800" cy="922020"/>
          </a:xfrm>
          <a:prstGeom prst="rect">
            <a:avLst/>
          </a:prstGeom>
        </p:spPr>
        <p:txBody>
          <a:bodyPr wrap="square">
            <a:spAutoFit/>
          </a:bodyPr>
          <a:lstStyle/>
          <a:p>
            <a:br>
              <a:rPr lang="zh-CN" altLang="en-US" dirty="0"/>
            </a:br>
            <a:r>
              <a:rPr lang="zh-CN" altLang="en-US" dirty="0"/>
              <a:t>       均值滤波是典型的线性滤波算法，主要方法为邻域平均法，即用一片图像区域的各个像素的均值来代替原图像中的各个像素值。</a:t>
            </a:r>
            <a:endParaRPr lang="zh-CN" altLang="en-US" dirty="0"/>
          </a:p>
        </p:txBody>
      </p:sp>
      <p:sp>
        <p:nvSpPr>
          <p:cNvPr id="5"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2</a:t>
            </a:r>
            <a:r>
              <a:rPr lang="zh-CN" altLang="en-US" sz="4000" b="1" dirty="0" smtClean="0">
                <a:solidFill>
                  <a:srgbClr val="48597F"/>
                </a:solidFill>
                <a:effectLst/>
                <a:latin typeface="+mn-ea"/>
                <a:cs typeface="Lato Light"/>
              </a:rPr>
              <a:t>，均值滤波</a:t>
            </a:r>
            <a:endParaRPr lang="zh-CN" altLang="en-US" sz="4000" b="1" dirty="0">
              <a:solidFill>
                <a:srgbClr val="48597F"/>
              </a:solidFill>
              <a:effectLst/>
              <a:latin typeface="+mn-ea"/>
              <a:cs typeface="Lato Light"/>
            </a:endParaRPr>
          </a:p>
        </p:txBody>
      </p:sp>
      <p:sp>
        <p:nvSpPr>
          <p:cNvPr id="6" name="Rectangle 1"/>
          <p:cNvSpPr>
            <a:spLocks noChangeArrowheads="1"/>
          </p:cNvSpPr>
          <p:nvPr/>
        </p:nvSpPr>
        <p:spPr bwMode="auto">
          <a:xfrm>
            <a:off x="1001395" y="2141856"/>
            <a:ext cx="5855970" cy="1830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blur</a:t>
            </a:r>
            <a:r>
              <a:rPr kumimoji="0" lang="zh-CN" sz="14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函数文档中，给出的其核是这样的：</a:t>
            </a:r>
            <a:endParaRPr kumimoji="0" lang="zh-CN" sz="14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  </a:t>
            </a:r>
            <a:endParaRPr kumimoji="0" lang="en-US" altLang="zh-CN" sz="10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000" dirty="0">
              <a:solidFill>
                <a:srgbClr val="000000"/>
              </a:solidFill>
              <a:latin typeface="微软雅黑" panose="020B0503020204020204" charset="-122"/>
              <a:ea typeface="微软雅黑" panose="020B0503020204020204"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sz="53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br>
            <a:endParaRPr kumimoji="0" 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4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这个内核一看就明了，就是在求均值，即</a:t>
            </a:r>
            <a:r>
              <a:rPr kumimoji="0" lang="zh-CN" altLang="zh-CN" sz="14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blur</a:t>
            </a:r>
            <a:r>
              <a:rPr kumimoji="0" lang="zh-CN" sz="14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rPr>
              <a:t>函数封装的就是均值滤波。</a:t>
            </a:r>
            <a:endParaRPr kumimoji="0" lang="zh-CN" sz="1400" b="0" i="0" u="none" strike="noStrike" cap="none" normalizeH="0" baseline="0" dirty="0" smtClean="0">
              <a:ln>
                <a:noFill/>
              </a:ln>
              <a:solidFill>
                <a:srgbClr val="000000"/>
              </a:solidFill>
              <a:effectLst/>
              <a:latin typeface="微软雅黑" panose="020B0503020204020204" charset="-122"/>
              <a:ea typeface="微软雅黑" panose="020B0503020204020204" charset="-122"/>
              <a:cs typeface="Arial" panose="020B0604020202020204" pitchFamily="34" charset="0"/>
            </a:endParaRPr>
          </a:p>
        </p:txBody>
      </p:sp>
      <p:pic>
        <p:nvPicPr>
          <p:cNvPr id="8194" name="Picture 2" descr="http://img.blog.csdn.net/20140401183602687?watermark/2/text/aHR0cDovL2Jsb2cuY3Nkbi5uZXQvcG9lbV9xaWFubW8=/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1521" y="2633662"/>
            <a:ext cx="4610100"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2</a:t>
            </a:r>
            <a:r>
              <a:rPr lang="zh-CN" altLang="en-US" sz="4000" b="1" dirty="0" smtClean="0">
                <a:solidFill>
                  <a:srgbClr val="48597F"/>
                </a:solidFill>
                <a:effectLst/>
                <a:latin typeface="+mn-ea"/>
                <a:cs typeface="Lato Light"/>
              </a:rPr>
              <a:t>，均值滤波</a:t>
            </a:r>
            <a:endParaRPr lang="zh-CN" altLang="en-US" sz="4000" b="1" dirty="0">
              <a:solidFill>
                <a:srgbClr val="48597F"/>
              </a:solidFill>
              <a:effectLst/>
              <a:latin typeface="+mn-ea"/>
              <a:cs typeface="Lato Light"/>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1428750"/>
            <a:ext cx="6423331"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2</a:t>
            </a:r>
            <a:r>
              <a:rPr lang="zh-CN" altLang="en-US" sz="4000" b="1" dirty="0" smtClean="0">
                <a:solidFill>
                  <a:srgbClr val="48597F"/>
                </a:solidFill>
                <a:effectLst/>
                <a:latin typeface="+mn-ea"/>
                <a:cs typeface="Lato Light"/>
              </a:rPr>
              <a:t>，均值滤波</a:t>
            </a:r>
            <a:endParaRPr lang="zh-CN" altLang="en-US" sz="4000" b="1" dirty="0">
              <a:solidFill>
                <a:srgbClr val="48597F"/>
              </a:solidFill>
              <a:effectLst/>
              <a:latin typeface="+mn-ea"/>
              <a:cs typeface="Lato Light"/>
            </a:endParaRPr>
          </a:p>
        </p:txBody>
      </p:sp>
      <p:sp>
        <p:nvSpPr>
          <p:cNvPr id="5" name="矩形 4"/>
          <p:cNvSpPr/>
          <p:nvPr/>
        </p:nvSpPr>
        <p:spPr>
          <a:xfrm>
            <a:off x="304875" y="1136328"/>
            <a:ext cx="9255760" cy="1200329"/>
          </a:xfrm>
          <a:prstGeom prst="rect">
            <a:avLst/>
          </a:prstGeom>
        </p:spPr>
        <p:txBody>
          <a:bodyPr wrap="square">
            <a:spAutoFit/>
          </a:bodyPr>
          <a:lstStyle/>
          <a:p>
            <a:r>
              <a:rPr lang="en-US" altLang="zh-CN" b="1" dirty="0"/>
              <a:t>void</a:t>
            </a:r>
            <a:r>
              <a:rPr lang="en-US" altLang="zh-CN" dirty="0"/>
              <a:t> blur(</a:t>
            </a:r>
            <a:r>
              <a:rPr lang="en-US" altLang="zh-CN" dirty="0" err="1"/>
              <a:t>InputArray</a:t>
            </a:r>
            <a:r>
              <a:rPr lang="en-US" altLang="zh-CN" dirty="0"/>
              <a:t> </a:t>
            </a:r>
            <a:r>
              <a:rPr lang="en-US" altLang="zh-CN" dirty="0" err="1"/>
              <a:t>src</a:t>
            </a:r>
            <a:r>
              <a:rPr lang="en-US" altLang="zh-CN" dirty="0"/>
              <a:t>, </a:t>
            </a:r>
            <a:r>
              <a:rPr lang="en-US" altLang="zh-CN" dirty="0" err="1"/>
              <a:t>OutputArraydst</a:t>
            </a:r>
            <a:r>
              <a:rPr lang="en-US" altLang="zh-CN" dirty="0"/>
              <a:t>, Size </a:t>
            </a:r>
            <a:r>
              <a:rPr lang="en-US" altLang="zh-CN" dirty="0" err="1"/>
              <a:t>ksize</a:t>
            </a:r>
            <a:r>
              <a:rPr lang="en-US" altLang="zh-CN" dirty="0"/>
              <a:t>, Point anchor=Point(-1,-1), </a:t>
            </a:r>
            <a:r>
              <a:rPr lang="en-US" altLang="zh-CN" b="1" dirty="0" err="1"/>
              <a:t>int</a:t>
            </a:r>
            <a:r>
              <a:rPr lang="en-US" altLang="zh-CN" dirty="0"/>
              <a:t> </a:t>
            </a:r>
            <a:r>
              <a:rPr lang="en-US" altLang="zh-CN" dirty="0" err="1"/>
              <a:t>borderType</a:t>
            </a:r>
            <a:r>
              <a:rPr lang="en-US" altLang="zh-CN" dirty="0"/>
              <a:t>=BORDER_DEFAULT )  </a:t>
            </a:r>
            <a:endParaRPr lang="en-US" altLang="zh-CN" dirty="0"/>
          </a:p>
          <a:p>
            <a:br>
              <a:rPr lang="en-US" altLang="zh-CN" dirty="0"/>
            </a:br>
            <a:endParaRPr lang="zh-CN" altLang="en-US" dirty="0"/>
          </a:p>
        </p:txBody>
      </p:sp>
      <p:sp>
        <p:nvSpPr>
          <p:cNvPr id="6" name="矩形 5"/>
          <p:cNvSpPr/>
          <p:nvPr/>
        </p:nvSpPr>
        <p:spPr>
          <a:xfrm>
            <a:off x="487680" y="2477062"/>
            <a:ext cx="6781800" cy="369332"/>
          </a:xfrm>
          <a:prstGeom prst="rect">
            <a:avLst/>
          </a:prstGeom>
        </p:spPr>
        <p:txBody>
          <a:bodyPr wrap="square">
            <a:spAutoFit/>
          </a:bodyPr>
          <a:lstStyle/>
          <a:p>
            <a:r>
              <a:rPr lang="en-US" altLang="zh-CN" dirty="0"/>
              <a:t>blur</a:t>
            </a:r>
            <a:r>
              <a:rPr lang="zh-CN" altLang="en-US" dirty="0"/>
              <a:t>函数的作用是，对输入的图像</a:t>
            </a:r>
            <a:r>
              <a:rPr lang="en-US" altLang="zh-CN" dirty="0" err="1"/>
              <a:t>src</a:t>
            </a:r>
            <a:r>
              <a:rPr lang="zh-CN" altLang="en-US" dirty="0"/>
              <a:t>进行均值滤波后用</a:t>
            </a:r>
            <a:r>
              <a:rPr lang="en-US" altLang="zh-CN" dirty="0" err="1"/>
              <a:t>dst</a:t>
            </a:r>
            <a:r>
              <a:rPr lang="zh-CN" altLang="en-US" dirty="0"/>
              <a:t>输出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矩形 3"/>
          <p:cNvSpPr/>
          <p:nvPr/>
        </p:nvSpPr>
        <p:spPr>
          <a:xfrm>
            <a:off x="228600" y="971550"/>
            <a:ext cx="8229600" cy="3415030"/>
          </a:xfrm>
          <a:prstGeom prst="rect">
            <a:avLst/>
          </a:prstGeom>
        </p:spPr>
        <p:txBody>
          <a:bodyPr wrap="square">
            <a:spAutoFit/>
          </a:bodyPr>
          <a:lstStyle/>
          <a:p>
            <a:r>
              <a:rPr lang="zh-CN" altLang="en-US" dirty="0"/>
              <a:t>第一个参数，</a:t>
            </a:r>
            <a:r>
              <a:rPr lang="en-US" altLang="zh-CN" dirty="0" err="1"/>
              <a:t>InputArray</a:t>
            </a:r>
            <a:r>
              <a:rPr lang="zh-CN" altLang="en-US" dirty="0"/>
              <a:t>类型的</a:t>
            </a:r>
            <a:r>
              <a:rPr lang="en-US" altLang="zh-CN" dirty="0" err="1"/>
              <a:t>src</a:t>
            </a:r>
            <a:r>
              <a:rPr lang="zh-CN" altLang="en-US" dirty="0"/>
              <a:t>，输入图像，即源图像，填</a:t>
            </a:r>
            <a:r>
              <a:rPr lang="en-US" altLang="zh-CN" dirty="0"/>
              <a:t>Mat</a:t>
            </a:r>
            <a:r>
              <a:rPr lang="zh-CN" altLang="en-US" dirty="0"/>
              <a:t>类对象即可。</a:t>
            </a:r>
            <a:endParaRPr lang="zh-CN" altLang="en-US" dirty="0"/>
          </a:p>
          <a:p>
            <a:endParaRPr lang="zh-CN" altLang="en-US" dirty="0"/>
          </a:p>
          <a:p>
            <a:r>
              <a:rPr lang="zh-CN" altLang="en-US" dirty="0"/>
              <a:t>第二个参数，</a:t>
            </a:r>
            <a:r>
              <a:rPr lang="en-US" altLang="zh-CN" dirty="0" err="1"/>
              <a:t>OutputArray</a:t>
            </a:r>
            <a:r>
              <a:rPr lang="zh-CN" altLang="en-US" dirty="0"/>
              <a:t>类型的</a:t>
            </a:r>
            <a:r>
              <a:rPr lang="en-US" altLang="zh-CN" dirty="0" err="1"/>
              <a:t>dst</a:t>
            </a:r>
            <a:r>
              <a:rPr lang="zh-CN" altLang="en-US" dirty="0"/>
              <a:t>，即目标图像，需要和源图片有一样的尺寸和类型。</a:t>
            </a:r>
            <a:endParaRPr lang="zh-CN" altLang="en-US" dirty="0"/>
          </a:p>
          <a:p>
            <a:endParaRPr lang="zh-CN" altLang="en-US" dirty="0"/>
          </a:p>
          <a:p>
            <a:r>
              <a:rPr lang="zh-CN" altLang="en-US" dirty="0"/>
              <a:t>第三个参数，</a:t>
            </a:r>
            <a:r>
              <a:rPr lang="en-US" altLang="zh-CN" dirty="0"/>
              <a:t>Size</a:t>
            </a:r>
            <a:r>
              <a:rPr lang="zh-CN" altLang="en-US" dirty="0"/>
              <a:t>类型（对</a:t>
            </a:r>
            <a:r>
              <a:rPr lang="en-US" altLang="zh-CN" dirty="0"/>
              <a:t>Size</a:t>
            </a:r>
            <a:r>
              <a:rPr lang="zh-CN" altLang="en-US" dirty="0"/>
              <a:t>类型稍后有讲解）的</a:t>
            </a:r>
            <a:r>
              <a:rPr lang="en-US" altLang="zh-CN" dirty="0" err="1"/>
              <a:t>ksize</a:t>
            </a:r>
            <a:r>
              <a:rPr lang="zh-CN" altLang="en-US" dirty="0"/>
              <a:t>，内核的大小。</a:t>
            </a:r>
            <a:endParaRPr lang="zh-CN" altLang="en-US" dirty="0"/>
          </a:p>
          <a:p>
            <a:endParaRPr lang="zh-CN" altLang="en-US" dirty="0"/>
          </a:p>
          <a:p>
            <a:r>
              <a:rPr lang="zh-CN" altLang="en-US" dirty="0"/>
              <a:t>第四个参数，</a:t>
            </a:r>
            <a:r>
              <a:rPr lang="en-US" altLang="zh-CN" dirty="0"/>
              <a:t>Point</a:t>
            </a:r>
            <a:r>
              <a:rPr lang="zh-CN" altLang="en-US" dirty="0"/>
              <a:t>类型的</a:t>
            </a:r>
            <a:r>
              <a:rPr lang="en-US" altLang="zh-CN" dirty="0"/>
              <a:t>anchor</a:t>
            </a:r>
            <a:r>
              <a:rPr lang="zh-CN" altLang="en-US" dirty="0"/>
              <a:t>，表示锚点（即被平滑的那个点），注意他有默认值</a:t>
            </a:r>
            <a:r>
              <a:rPr lang="en-US" altLang="zh-CN" dirty="0"/>
              <a:t>Point(-1,-1)</a:t>
            </a:r>
            <a:r>
              <a:rPr lang="zh-CN" altLang="en-US" dirty="0"/>
              <a:t>。</a:t>
            </a:r>
            <a:endParaRPr lang="zh-CN" altLang="en-US" dirty="0"/>
          </a:p>
          <a:p>
            <a:endParaRPr lang="zh-CN" altLang="en-US" dirty="0"/>
          </a:p>
          <a:p>
            <a:r>
              <a:rPr lang="zh-CN" altLang="en-US" dirty="0"/>
              <a:t>第五个参数，</a:t>
            </a:r>
            <a:r>
              <a:rPr lang="en-US" altLang="zh-CN" dirty="0" err="1"/>
              <a:t>int</a:t>
            </a:r>
            <a:r>
              <a:rPr lang="zh-CN" altLang="en-US" dirty="0"/>
              <a:t>类型的</a:t>
            </a:r>
            <a:r>
              <a:rPr lang="en-US" altLang="zh-CN" dirty="0" err="1"/>
              <a:t>borderType</a:t>
            </a:r>
            <a:r>
              <a:rPr lang="zh-CN" altLang="en-US" dirty="0"/>
              <a:t>，用于推断图像外部像素的某种边界模式。有默认值</a:t>
            </a:r>
            <a:r>
              <a:rPr lang="en-US" altLang="zh-CN" dirty="0"/>
              <a:t>BORDER_DEFAULT</a:t>
            </a:r>
            <a:r>
              <a:rPr lang="zh-CN" altLang="en-US" dirty="0"/>
              <a:t>，我们一般不去管它</a:t>
            </a:r>
            <a:endParaRPr lang="zh-CN" altLang="en-US" dirty="0"/>
          </a:p>
        </p:txBody>
      </p:sp>
      <p:sp>
        <p:nvSpPr>
          <p:cNvPr id="5"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2</a:t>
            </a:r>
            <a:r>
              <a:rPr lang="zh-CN" altLang="en-US" sz="4000" b="1" dirty="0" smtClean="0">
                <a:solidFill>
                  <a:srgbClr val="48597F"/>
                </a:solidFill>
                <a:effectLst/>
                <a:latin typeface="+mn-ea"/>
                <a:cs typeface="Lato Light"/>
              </a:rPr>
              <a:t>，均值滤波</a:t>
            </a:r>
            <a:endParaRPr lang="zh-CN" altLang="en-US" sz="4000" b="1" dirty="0">
              <a:solidFill>
                <a:srgbClr val="48597F"/>
              </a:solidFill>
              <a:effectLst/>
              <a:latin typeface="+mn-ea"/>
              <a:cs typeface="Lato Ligh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sp>
        <p:nvSpPr>
          <p:cNvPr id="22"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sz="4000" b="1" dirty="0">
                <a:latin typeface="+mn-ea"/>
                <a:ea typeface="+mn-ea"/>
              </a:rPr>
              <a:t>关于平滑处理</a:t>
            </a:r>
            <a:endParaRPr sz="4000" b="1" dirty="0">
              <a:latin typeface="+mn-ea"/>
              <a:ea typeface="+mn-ea"/>
            </a:endParaRPr>
          </a:p>
        </p:txBody>
      </p:sp>
      <p:pic>
        <p:nvPicPr>
          <p:cNvPr id="12293" name="内容占位符 8" descr="2"/>
          <p:cNvPicPr>
            <a:picLocks noChangeAspect="1"/>
          </p:cNvPicPr>
          <p:nvPr/>
        </p:nvPicPr>
        <p:blipFill>
          <a:blip r:embed="rId1"/>
          <a:srcRect/>
          <a:stretch>
            <a:fillRect/>
          </a:stretch>
        </p:blipFill>
        <p:spPr>
          <a:xfrm>
            <a:off x="6643370" y="3297238"/>
            <a:ext cx="2095500" cy="1571625"/>
          </a:xfrm>
          <a:prstGeom prst="rect">
            <a:avLst/>
          </a:prstGeom>
          <a:noFill/>
          <a:ln w="9525">
            <a:noFill/>
          </a:ln>
        </p:spPr>
      </p:pic>
      <p:sp>
        <p:nvSpPr>
          <p:cNvPr id="6" name="文本框 5"/>
          <p:cNvSpPr txBox="1"/>
          <p:nvPr/>
        </p:nvSpPr>
        <p:spPr>
          <a:xfrm>
            <a:off x="1871980" y="1254760"/>
            <a:ext cx="5078730" cy="768350"/>
          </a:xfrm>
          <a:prstGeom prst="rect">
            <a:avLst/>
          </a:prstGeom>
          <a:noFill/>
        </p:spPr>
        <p:txBody>
          <a:bodyPr wrap="none" rtlCol="0">
            <a:spAutoFit/>
          </a:bodyPr>
          <a:lstStyle/>
          <a:p>
            <a:pPr algn="ctr"/>
            <a:r>
              <a:rPr lang="zh-CN" altLang="en-US" sz="4400" b="1">
                <a:ln w="22225">
                  <a:solidFill>
                    <a:schemeClr val="accent2"/>
                  </a:solidFill>
                  <a:prstDash val="solid"/>
                </a:ln>
                <a:solidFill>
                  <a:schemeClr val="accent2">
                    <a:lumMod val="40000"/>
                    <a:lumOff val="60000"/>
                  </a:schemeClr>
                </a:solidFill>
                <a:effectLst/>
              </a:rPr>
              <a:t>平滑处理</a:t>
            </a:r>
            <a:r>
              <a:rPr lang="en-US" altLang="zh-CN" sz="4400" b="1">
                <a:ln w="22225">
                  <a:solidFill>
                    <a:schemeClr val="accent2"/>
                  </a:solidFill>
                  <a:prstDash val="solid"/>
                </a:ln>
                <a:solidFill>
                  <a:schemeClr val="accent2">
                    <a:lumMod val="40000"/>
                    <a:lumOff val="60000"/>
                  </a:schemeClr>
                </a:solidFill>
                <a:effectLst/>
              </a:rPr>
              <a:t>=</a:t>
            </a:r>
            <a:r>
              <a:rPr lang="zh-CN" altLang="en-US" sz="4400" b="1">
                <a:ln w="22225">
                  <a:solidFill>
                    <a:schemeClr val="accent2"/>
                  </a:solidFill>
                  <a:prstDash val="solid"/>
                </a:ln>
                <a:solidFill>
                  <a:schemeClr val="accent2">
                    <a:lumMod val="40000"/>
                    <a:lumOff val="60000"/>
                  </a:schemeClr>
                </a:solidFill>
                <a:effectLst/>
              </a:rPr>
              <a:t>模糊处理</a:t>
            </a:r>
            <a:endParaRPr lang="zh-CN" altLang="en-US" sz="4400" b="1">
              <a:ln w="22225">
                <a:solidFill>
                  <a:schemeClr val="accent2"/>
                </a:solidFill>
                <a:prstDash val="solid"/>
              </a:ln>
              <a:solidFill>
                <a:schemeClr val="accent2">
                  <a:lumMod val="40000"/>
                  <a:lumOff val="60000"/>
                </a:schemeClr>
              </a:solidFill>
              <a:effectLst/>
            </a:endParaRPr>
          </a:p>
        </p:txBody>
      </p:sp>
      <p:sp>
        <p:nvSpPr>
          <p:cNvPr id="7" name="矩形 6"/>
          <p:cNvSpPr/>
          <p:nvPr/>
        </p:nvSpPr>
        <p:spPr>
          <a:xfrm>
            <a:off x="1364615" y="2390140"/>
            <a:ext cx="6621780" cy="768350"/>
          </a:xfrm>
          <a:prstGeom prst="rect">
            <a:avLst/>
          </a:prstGeom>
          <a:noFill/>
          <a:ln>
            <a:noFill/>
          </a:ln>
        </p:spPr>
        <p:txBody>
          <a:bodyPr wrap="none" rtlCol="0" anchor="t">
            <a:spAutoFit/>
          </a:bodyPr>
          <a:lstStyle/>
          <a:p>
            <a:pPr algn="ctr"/>
            <a:r>
              <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用途</a:t>
            </a:r>
            <a:r>
              <a:rPr lang="en-US" altLang="zh-CN"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r>
              <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降低噪声</a:t>
            </a:r>
            <a:r>
              <a:rPr lang="en-US" altLang="zh-CN"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r>
              <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减少失真</a:t>
            </a:r>
            <a:endParaRPr lang="zh-CN" altLang="en-US" sz="44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矩形 3"/>
          <p:cNvSpPr/>
          <p:nvPr/>
        </p:nvSpPr>
        <p:spPr>
          <a:xfrm>
            <a:off x="457200" y="971550"/>
            <a:ext cx="7162800" cy="646331"/>
          </a:xfrm>
          <a:prstGeom prst="rect">
            <a:avLst/>
          </a:prstGeom>
        </p:spPr>
        <p:txBody>
          <a:bodyPr wrap="square">
            <a:spAutoFit/>
          </a:bodyPr>
          <a:lstStyle/>
          <a:p>
            <a:r>
              <a:rPr lang="zh-CN" altLang="en-US" dirty="0"/>
              <a:t>通俗的讲，高斯滤波就是对整幅图像进行加权平均的过程，每一个像素点的值，都由其本身和邻域内的其他像素值经过加权平均后得到</a:t>
            </a:r>
            <a:endParaRPr lang="zh-CN" altLang="en-US" dirty="0"/>
          </a:p>
        </p:txBody>
      </p:sp>
      <p:sp>
        <p:nvSpPr>
          <p:cNvPr id="5" name="Rectangle 1"/>
          <p:cNvSpPr>
            <a:spLocks noChangeArrowheads="1"/>
          </p:cNvSpPr>
          <p:nvPr/>
        </p:nvSpPr>
        <p:spPr bwMode="auto">
          <a:xfrm>
            <a:off x="73025" y="1670016"/>
            <a:ext cx="8776762" cy="210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高斯滤波器是一类根据高斯函数的形状来选择权值的线性平滑滤波器。高斯平滑滤波器对于抑制服从正态分布的噪声非常有效。一维零均值高斯函数为：</a:t>
            </a:r>
            <a:endParaRPr kumimoji="0" lang="en-US"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1000" dirty="0" smtClean="0">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1000" dirty="0">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   </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其中，高斯分布参数</a:t>
            </a:r>
            <a:r>
              <a:rPr kumimoji="0" lang="zh-CN"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Sigma</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决定了高斯函数的宽度。对于图像处理来说，常用二维零均值离散高斯函数作平滑滤波器。</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二维高斯函数为：</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 </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endParaRPr kumimoji="0" lang="en-US"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000" dirty="0">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sz="32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p:txBody>
      </p:sp>
      <p:pic>
        <p:nvPicPr>
          <p:cNvPr id="10242" name="Picture 2" descr="http://img.blog.csdn.net/20140401202935953?watermark/2/text/aHR0cDovL2Jsb2cuY3Nkbi5uZXQvcG9lbV9xaWFubW8=/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7766" y="2114550"/>
            <a:ext cx="2505075"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http://img.blog.csdn.net/20140401203030078?watermark/2/text/aHR0cDovL2Jsb2cuY3Nkbi5uZXQvcG9lbV9xaWFubW8=/font/5a6L5L2T/fontsize/400/fill/I0JBQkFCMA==/dissolve/70/gravity/SouthEa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42" y="3028950"/>
            <a:ext cx="2828925" cy="5143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3</a:t>
            </a:r>
            <a:r>
              <a:rPr lang="zh-CN" altLang="en-US" sz="4000" b="1" dirty="0" smtClean="0">
                <a:solidFill>
                  <a:srgbClr val="48597F"/>
                </a:solidFill>
                <a:effectLst/>
                <a:latin typeface="+mn-ea"/>
                <a:cs typeface="Lato Light"/>
              </a:rPr>
              <a:t>，高斯滤波</a:t>
            </a:r>
            <a:endParaRPr lang="zh-CN" altLang="en-US" sz="4000" b="1" dirty="0">
              <a:solidFill>
                <a:srgbClr val="48597F"/>
              </a:solidFill>
              <a:effectLst/>
              <a:latin typeface="+mn-ea"/>
              <a:cs typeface="Lato Ligh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3</a:t>
            </a:r>
            <a:r>
              <a:rPr lang="zh-CN" altLang="en-US" sz="4000" b="1" dirty="0" smtClean="0">
                <a:solidFill>
                  <a:srgbClr val="48597F"/>
                </a:solidFill>
                <a:effectLst/>
                <a:latin typeface="+mn-ea"/>
                <a:cs typeface="Lato Light"/>
              </a:rPr>
              <a:t>，高斯滤波</a:t>
            </a:r>
            <a:endParaRPr lang="zh-CN" altLang="en-US" sz="4000" b="1" dirty="0">
              <a:solidFill>
                <a:srgbClr val="48597F"/>
              </a:solidFill>
              <a:effectLst/>
              <a:latin typeface="+mn-ea"/>
              <a:cs typeface="Lato Light"/>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2625" y="1272222"/>
            <a:ext cx="523875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linds(horizont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3</a:t>
            </a:r>
            <a:r>
              <a:rPr lang="zh-CN" altLang="en-US" sz="4000" b="1" dirty="0" smtClean="0">
                <a:solidFill>
                  <a:srgbClr val="48597F"/>
                </a:solidFill>
                <a:effectLst/>
                <a:latin typeface="+mn-ea"/>
                <a:cs typeface="Lato Light"/>
              </a:rPr>
              <a:t>，高斯滤波</a:t>
            </a:r>
            <a:endParaRPr lang="zh-CN" altLang="en-US" sz="4000" b="1" dirty="0">
              <a:solidFill>
                <a:srgbClr val="48597F"/>
              </a:solidFill>
              <a:effectLst/>
              <a:latin typeface="+mn-ea"/>
              <a:cs typeface="Lato Light"/>
            </a:endParaRPr>
          </a:p>
        </p:txBody>
      </p:sp>
      <p:sp>
        <p:nvSpPr>
          <p:cNvPr id="5" name="矩形 4"/>
          <p:cNvSpPr/>
          <p:nvPr/>
        </p:nvSpPr>
        <p:spPr>
          <a:xfrm>
            <a:off x="0" y="935152"/>
            <a:ext cx="9103360" cy="646331"/>
          </a:xfrm>
          <a:prstGeom prst="rect">
            <a:avLst/>
          </a:prstGeom>
        </p:spPr>
        <p:txBody>
          <a:bodyPr wrap="square">
            <a:spAutoFit/>
          </a:bodyPr>
          <a:lstStyle/>
          <a:p>
            <a:r>
              <a:rPr lang="en-US" altLang="zh-CN" b="1" dirty="0"/>
              <a:t>void</a:t>
            </a:r>
            <a:r>
              <a:rPr lang="en-US" altLang="zh-CN" dirty="0"/>
              <a:t> </a:t>
            </a:r>
            <a:r>
              <a:rPr lang="en-US" altLang="zh-CN" dirty="0" err="1"/>
              <a:t>GaussianBlur</a:t>
            </a:r>
            <a:r>
              <a:rPr lang="en-US" altLang="zh-CN" dirty="0"/>
              <a:t>(</a:t>
            </a:r>
            <a:r>
              <a:rPr lang="en-US" altLang="zh-CN" dirty="0" err="1"/>
              <a:t>InputArray</a:t>
            </a:r>
            <a:r>
              <a:rPr lang="en-US" altLang="zh-CN" dirty="0"/>
              <a:t> </a:t>
            </a:r>
            <a:r>
              <a:rPr lang="en-US" altLang="zh-CN" dirty="0" err="1"/>
              <a:t>src,OutputArray</a:t>
            </a:r>
            <a:r>
              <a:rPr lang="en-US" altLang="zh-CN" dirty="0"/>
              <a:t> </a:t>
            </a:r>
            <a:r>
              <a:rPr lang="en-US" altLang="zh-CN" dirty="0" err="1"/>
              <a:t>dst</a:t>
            </a:r>
            <a:r>
              <a:rPr lang="en-US" altLang="zh-CN" dirty="0"/>
              <a:t>, Size </a:t>
            </a:r>
            <a:r>
              <a:rPr lang="en-US" altLang="zh-CN" dirty="0" err="1"/>
              <a:t>ksize</a:t>
            </a:r>
            <a:r>
              <a:rPr lang="en-US" altLang="zh-CN" dirty="0"/>
              <a:t>, </a:t>
            </a:r>
            <a:r>
              <a:rPr lang="en-US" altLang="zh-CN" b="1" dirty="0"/>
              <a:t>double</a:t>
            </a:r>
            <a:r>
              <a:rPr lang="en-US" altLang="zh-CN" dirty="0"/>
              <a:t> </a:t>
            </a:r>
            <a:r>
              <a:rPr lang="en-US" altLang="zh-CN" dirty="0" err="1"/>
              <a:t>sigmaX</a:t>
            </a:r>
            <a:r>
              <a:rPr lang="en-US" altLang="zh-CN" dirty="0"/>
              <a:t>, </a:t>
            </a:r>
            <a:r>
              <a:rPr lang="en-US" altLang="zh-CN" b="1" dirty="0"/>
              <a:t>double</a:t>
            </a:r>
            <a:r>
              <a:rPr lang="en-US" altLang="zh-CN" dirty="0"/>
              <a:t> </a:t>
            </a:r>
            <a:r>
              <a:rPr lang="en-US" altLang="zh-CN" dirty="0" err="1"/>
              <a:t>sigmaY</a:t>
            </a:r>
            <a:r>
              <a:rPr lang="en-US" altLang="zh-CN" dirty="0"/>
              <a:t>=0, </a:t>
            </a:r>
            <a:r>
              <a:rPr lang="en-US" altLang="zh-CN" dirty="0" err="1"/>
              <a:t>intborderType</a:t>
            </a:r>
            <a:r>
              <a:rPr lang="en-US" altLang="zh-CN" dirty="0"/>
              <a:t>=BORDER_DEFAULT )  </a:t>
            </a:r>
            <a:endParaRPr lang="zh-CN" altLang="en-US" dirty="0"/>
          </a:p>
        </p:txBody>
      </p:sp>
      <p:sp>
        <p:nvSpPr>
          <p:cNvPr id="6" name="矩形 5"/>
          <p:cNvSpPr/>
          <p:nvPr/>
        </p:nvSpPr>
        <p:spPr>
          <a:xfrm>
            <a:off x="304800" y="1833086"/>
            <a:ext cx="8305800" cy="923330"/>
          </a:xfrm>
          <a:prstGeom prst="rect">
            <a:avLst/>
          </a:prstGeom>
        </p:spPr>
        <p:txBody>
          <a:bodyPr wrap="square">
            <a:spAutoFit/>
          </a:bodyPr>
          <a:lstStyle/>
          <a:p>
            <a:r>
              <a:rPr lang="en-US" altLang="zh-CN" dirty="0" err="1"/>
              <a:t>GaussianBlur</a:t>
            </a:r>
            <a:r>
              <a:rPr lang="zh-CN" altLang="en-US" dirty="0"/>
              <a:t>函数的作用是用高斯滤波器来模糊一张图片，对输入的图像</a:t>
            </a:r>
            <a:r>
              <a:rPr lang="en-US" altLang="zh-CN" dirty="0" err="1"/>
              <a:t>src</a:t>
            </a:r>
            <a:r>
              <a:rPr lang="zh-CN" altLang="en-US" dirty="0"/>
              <a:t>进行高斯滤波后用</a:t>
            </a:r>
            <a:r>
              <a:rPr lang="en-US" altLang="zh-CN" dirty="0" err="1"/>
              <a:t>dst</a:t>
            </a:r>
            <a:r>
              <a:rPr lang="zh-CN" altLang="en-US" dirty="0"/>
              <a:t>输出。它将源图像和指定的高斯核函数做卷积运算，并且支持就地过滤（</a:t>
            </a:r>
            <a:r>
              <a:rPr lang="en-US" altLang="zh-CN" dirty="0"/>
              <a:t>In-</a:t>
            </a:r>
            <a:r>
              <a:rPr lang="en-US" altLang="zh-CN" dirty="0" err="1"/>
              <a:t>placefiltering</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矩形 3"/>
          <p:cNvSpPr/>
          <p:nvPr/>
        </p:nvSpPr>
        <p:spPr>
          <a:xfrm>
            <a:off x="457200" y="1047750"/>
            <a:ext cx="8305800" cy="2308324"/>
          </a:xfrm>
          <a:prstGeom prst="rect">
            <a:avLst/>
          </a:prstGeom>
        </p:spPr>
        <p:txBody>
          <a:bodyPr wrap="square">
            <a:spAutoFit/>
          </a:bodyPr>
          <a:lstStyle/>
          <a:p>
            <a:r>
              <a:rPr lang="zh-CN" altLang="en-US" dirty="0"/>
              <a:t>第一个参数，</a:t>
            </a:r>
            <a:r>
              <a:rPr lang="en-US" altLang="zh-CN" dirty="0" err="1"/>
              <a:t>InputArray</a:t>
            </a:r>
            <a:r>
              <a:rPr lang="zh-CN" altLang="en-US" dirty="0"/>
              <a:t>类型的</a:t>
            </a:r>
            <a:r>
              <a:rPr lang="en-US" altLang="zh-CN" dirty="0" err="1"/>
              <a:t>src</a:t>
            </a:r>
            <a:r>
              <a:rPr lang="zh-CN" altLang="en-US" dirty="0"/>
              <a:t>，输入图像，即源图像，填</a:t>
            </a:r>
            <a:r>
              <a:rPr lang="en-US" altLang="zh-CN" dirty="0"/>
              <a:t>Mat</a:t>
            </a:r>
            <a:r>
              <a:rPr lang="zh-CN" altLang="en-US" dirty="0"/>
              <a:t>类的对象即可</a:t>
            </a:r>
            <a:r>
              <a:rPr lang="zh-CN" altLang="en-US" dirty="0" smtClean="0"/>
              <a:t>。第二</a:t>
            </a:r>
            <a:r>
              <a:rPr lang="zh-CN" altLang="en-US" dirty="0"/>
              <a:t>个参数，</a:t>
            </a:r>
            <a:r>
              <a:rPr lang="en-US" altLang="zh-CN" dirty="0" err="1"/>
              <a:t>OutputArray</a:t>
            </a:r>
            <a:r>
              <a:rPr lang="zh-CN" altLang="en-US" dirty="0"/>
              <a:t>类型的</a:t>
            </a:r>
            <a:r>
              <a:rPr lang="en-US" altLang="zh-CN" dirty="0" err="1"/>
              <a:t>dst</a:t>
            </a:r>
            <a:r>
              <a:rPr lang="zh-CN" altLang="en-US" dirty="0"/>
              <a:t>，即目标图像，需要和源图片有一样的尺寸和类型</a:t>
            </a:r>
            <a:r>
              <a:rPr lang="zh-CN" altLang="en-US" dirty="0" smtClean="0"/>
              <a:t>。</a:t>
            </a:r>
            <a:endParaRPr lang="zh-CN" altLang="en-US" dirty="0"/>
          </a:p>
          <a:p>
            <a:r>
              <a:rPr lang="zh-CN" altLang="en-US" dirty="0"/>
              <a:t>第三个参数，</a:t>
            </a:r>
            <a:r>
              <a:rPr lang="en-US" altLang="zh-CN" dirty="0"/>
              <a:t>Size</a:t>
            </a:r>
            <a:r>
              <a:rPr lang="zh-CN" altLang="en-US" dirty="0"/>
              <a:t>类型的</a:t>
            </a:r>
            <a:r>
              <a:rPr lang="en-US" altLang="zh-CN" dirty="0" err="1"/>
              <a:t>ksize</a:t>
            </a:r>
            <a:r>
              <a:rPr lang="zh-CN" altLang="en-US" dirty="0"/>
              <a:t>高斯内核的大小</a:t>
            </a:r>
            <a:r>
              <a:rPr lang="zh-CN" altLang="en-US" dirty="0" smtClean="0"/>
              <a:t>。</a:t>
            </a:r>
            <a:endParaRPr lang="en-US" altLang="zh-CN" dirty="0" smtClean="0"/>
          </a:p>
          <a:p>
            <a:r>
              <a:rPr lang="zh-CN" altLang="en-US" dirty="0" smtClean="0"/>
              <a:t>第四</a:t>
            </a:r>
            <a:r>
              <a:rPr lang="zh-CN" altLang="en-US" dirty="0"/>
              <a:t>个参数，</a:t>
            </a:r>
            <a:r>
              <a:rPr lang="en-US" altLang="zh-CN" dirty="0"/>
              <a:t>double</a:t>
            </a:r>
            <a:r>
              <a:rPr lang="zh-CN" altLang="en-US" dirty="0"/>
              <a:t>类型的</a:t>
            </a:r>
            <a:r>
              <a:rPr lang="en-US" altLang="zh-CN" dirty="0" err="1"/>
              <a:t>sigmaX</a:t>
            </a:r>
            <a:r>
              <a:rPr lang="zh-CN" altLang="en-US" dirty="0"/>
              <a:t>，表示高斯核函数在</a:t>
            </a:r>
            <a:r>
              <a:rPr lang="en-US" altLang="zh-CN" dirty="0"/>
              <a:t>X</a:t>
            </a:r>
            <a:r>
              <a:rPr lang="zh-CN" altLang="en-US" dirty="0"/>
              <a:t>方向的的标准偏差。</a:t>
            </a:r>
            <a:endParaRPr lang="zh-CN" altLang="en-US" dirty="0"/>
          </a:p>
          <a:p>
            <a:r>
              <a:rPr lang="zh-CN" altLang="en-US" dirty="0"/>
              <a:t>第五个参数，</a:t>
            </a:r>
            <a:r>
              <a:rPr lang="en-US" altLang="zh-CN" dirty="0"/>
              <a:t>double</a:t>
            </a:r>
            <a:r>
              <a:rPr lang="zh-CN" altLang="en-US" dirty="0"/>
              <a:t>类型的</a:t>
            </a:r>
            <a:r>
              <a:rPr lang="en-US" altLang="zh-CN" dirty="0" err="1"/>
              <a:t>sigmaY</a:t>
            </a:r>
            <a:r>
              <a:rPr lang="zh-CN" altLang="en-US" dirty="0"/>
              <a:t>，表示高斯核函数在</a:t>
            </a:r>
            <a:r>
              <a:rPr lang="en-US" altLang="zh-CN" dirty="0"/>
              <a:t>Y</a:t>
            </a:r>
            <a:r>
              <a:rPr lang="zh-CN" altLang="en-US" dirty="0"/>
              <a:t>方向的的标准偏差</a:t>
            </a:r>
            <a:r>
              <a:rPr lang="zh-CN" altLang="en-US" dirty="0" smtClean="0"/>
              <a:t>。</a:t>
            </a:r>
            <a:endParaRPr lang="en-US" altLang="zh-CN" dirty="0" smtClean="0"/>
          </a:p>
          <a:p>
            <a:r>
              <a:rPr lang="zh-CN" altLang="en-US" dirty="0" smtClean="0"/>
              <a:t>第六</a:t>
            </a:r>
            <a:r>
              <a:rPr lang="zh-CN" altLang="en-US" dirty="0"/>
              <a:t>个参数，</a:t>
            </a:r>
            <a:r>
              <a:rPr lang="en-US" altLang="zh-CN" dirty="0" err="1"/>
              <a:t>int</a:t>
            </a:r>
            <a:r>
              <a:rPr lang="zh-CN" altLang="en-US" dirty="0"/>
              <a:t>类型的</a:t>
            </a:r>
            <a:r>
              <a:rPr lang="en-US" altLang="zh-CN" dirty="0" err="1"/>
              <a:t>borderType</a:t>
            </a:r>
            <a:r>
              <a:rPr lang="zh-CN" altLang="en-US" dirty="0"/>
              <a:t>，用于推断图像外部像素的某种边界模式。有默认值</a:t>
            </a:r>
            <a:r>
              <a:rPr lang="en-US" altLang="zh-CN" dirty="0"/>
              <a:t>BORDER_DEFAULT</a:t>
            </a:r>
            <a:r>
              <a:rPr lang="zh-CN" altLang="en-US" dirty="0"/>
              <a:t>，我们一般不去管它。</a:t>
            </a:r>
            <a:endParaRPr lang="zh-CN" altLang="en-US" dirty="0"/>
          </a:p>
        </p:txBody>
      </p:sp>
      <p:sp>
        <p:nvSpPr>
          <p:cNvPr id="5" name="文本框 4"/>
          <p:cNvSpPr txBox="1"/>
          <p:nvPr/>
        </p:nvSpPr>
        <p:spPr>
          <a:xfrm>
            <a:off x="1752600" y="160972"/>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3</a:t>
            </a:r>
            <a:r>
              <a:rPr lang="zh-CN" altLang="en-US" sz="4000" b="1" dirty="0" smtClean="0">
                <a:solidFill>
                  <a:srgbClr val="48597F"/>
                </a:solidFill>
                <a:effectLst/>
                <a:latin typeface="+mn-ea"/>
                <a:cs typeface="Lato Light"/>
              </a:rPr>
              <a:t>，高斯滤波</a:t>
            </a:r>
            <a:endParaRPr lang="zh-CN" altLang="en-US" sz="4000" b="1" dirty="0">
              <a:solidFill>
                <a:srgbClr val="48597F"/>
              </a:solidFill>
              <a:effectLst/>
              <a:latin typeface="+mn-ea"/>
              <a:cs typeface="Lato Ligh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sp>
        <p:nvSpPr>
          <p:cNvPr id="5" name="文本框 4"/>
          <p:cNvSpPr txBox="1"/>
          <p:nvPr/>
        </p:nvSpPr>
        <p:spPr>
          <a:xfrm>
            <a:off x="446405" y="139065"/>
            <a:ext cx="7655560" cy="707886"/>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 </a:t>
            </a:r>
            <a:r>
              <a:rPr lang="en-US" altLang="zh-CN" sz="4000" b="1" dirty="0">
                <a:solidFill>
                  <a:srgbClr val="48597F"/>
                </a:solidFill>
                <a:effectLst/>
                <a:latin typeface="+mn-ea"/>
                <a:cs typeface="Lato Light"/>
              </a:rPr>
              <a:t>Opencv</a:t>
            </a:r>
            <a:r>
              <a:rPr lang="zh-CN" altLang="en-US" sz="4000" b="1" dirty="0">
                <a:solidFill>
                  <a:srgbClr val="48597F"/>
                </a:solidFill>
                <a:effectLst/>
                <a:latin typeface="+mn-ea"/>
                <a:cs typeface="Lato Light"/>
              </a:rPr>
              <a:t>的非线形滤波函数</a:t>
            </a:r>
            <a:endParaRPr lang="zh-CN" altLang="en-US" sz="4000" b="1" dirty="0">
              <a:solidFill>
                <a:srgbClr val="48597F"/>
              </a:solidFill>
              <a:effectLst/>
              <a:latin typeface="+mn-ea"/>
              <a:cs typeface="Lato Light"/>
            </a:endParaRPr>
          </a:p>
        </p:txBody>
      </p:sp>
      <p:sp>
        <p:nvSpPr>
          <p:cNvPr id="4" name="矩形 3"/>
          <p:cNvSpPr/>
          <p:nvPr/>
        </p:nvSpPr>
        <p:spPr>
          <a:xfrm>
            <a:off x="609600" y="1464479"/>
            <a:ext cx="7808869" cy="2554545"/>
          </a:xfrm>
          <a:prstGeom prst="rect">
            <a:avLst/>
          </a:prstGeom>
          <a:noFill/>
        </p:spPr>
        <p:txBody>
          <a:bodyPr wrap="none" lIns="91440" tIns="45720" rIns="91440" bIns="45720">
            <a:spAutoFit/>
          </a:bodyPr>
          <a:lstStyle/>
          <a:p>
            <a:r>
              <a:rPr lang="zh-CN" alt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sym typeface="+mn-ea"/>
              </a:rPr>
              <a:t>中值滤波——medianBlur</a:t>
            </a:r>
            <a:r>
              <a:rPr lang="zh-CN" alt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sym typeface="+mn-ea"/>
              </a:rPr>
              <a:t>函数</a:t>
            </a:r>
            <a:endParaRPr lang="en-US" altLang="zh-CN"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sym typeface="+mn-ea"/>
            </a:endParaRPr>
          </a:p>
          <a:p>
            <a:endParaRPr lang="en-US" altLang="zh-CN"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sym typeface="+mn-ea"/>
            </a:endParaRPr>
          </a:p>
          <a:p>
            <a:endParaRPr lang="zh-CN" alt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zh-CN" alt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sym typeface="+mn-ea"/>
              </a:rPr>
              <a:t>双边</a:t>
            </a:r>
            <a:r>
              <a:rPr lang="zh-CN" alt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sym typeface="+mn-ea"/>
              </a:rPr>
              <a:t>滤波——bilateralFilter函数</a:t>
            </a:r>
            <a:endParaRPr lang="zh-CN" alt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矩形 3"/>
          <p:cNvSpPr/>
          <p:nvPr/>
        </p:nvSpPr>
        <p:spPr>
          <a:xfrm>
            <a:off x="591334" y="1352550"/>
            <a:ext cx="7543800" cy="1754326"/>
          </a:xfrm>
          <a:prstGeom prst="rect">
            <a:avLst/>
          </a:prstGeom>
        </p:spPr>
        <p:txBody>
          <a:bodyPr wrap="square">
            <a:spAutoFit/>
          </a:bodyPr>
          <a:lstStyle/>
          <a:p>
            <a:r>
              <a:rPr lang="zh-CN" altLang="en-US" dirty="0" smtClean="0"/>
              <a:t>       每个</a:t>
            </a:r>
            <a:r>
              <a:rPr lang="zh-CN" altLang="en-US" dirty="0"/>
              <a:t>像素的输出值是一些输入像素的加权和，线性滤波器易于构造，并且易于从频率响应角度来进行分析。</a:t>
            </a:r>
            <a:endParaRPr lang="zh-CN" altLang="en-US" dirty="0"/>
          </a:p>
          <a:p>
            <a:r>
              <a:rPr lang="zh-CN" altLang="en-US" dirty="0" smtClean="0"/>
              <a:t>       其实</a:t>
            </a:r>
            <a:r>
              <a:rPr lang="zh-CN" altLang="en-US" dirty="0"/>
              <a:t>在很多情况下，使用邻域像素的非线性滤波也许会得到更好的效果。比如在噪声是散粒噪声而不是高斯噪声，即图像偶尔会出现很大的值的时候。在这种情况下，用高斯滤波器对图像进行模糊的话，噪声像素是不会被去除的，它们只是转换为更为柔和但仍然可见的散粒。</a:t>
            </a:r>
            <a:endParaRPr lang="zh-CN" altLang="en-US" dirty="0"/>
          </a:p>
        </p:txBody>
      </p:sp>
      <p:sp>
        <p:nvSpPr>
          <p:cNvPr id="5" name="文本框 4"/>
          <p:cNvSpPr txBox="1"/>
          <p:nvPr/>
        </p:nvSpPr>
        <p:spPr>
          <a:xfrm>
            <a:off x="446405" y="139065"/>
            <a:ext cx="7655560" cy="707886"/>
          </a:xfrm>
          <a:prstGeom prst="rect">
            <a:avLst/>
          </a:prstGeom>
          <a:noFill/>
        </p:spPr>
        <p:txBody>
          <a:bodyPr wrap="square" rtlCol="0" anchor="t">
            <a:spAutoFit/>
          </a:bodyPr>
          <a:lstStyle/>
          <a:p>
            <a:r>
              <a:rPr lang="zh-CN" altLang="en-US" sz="4000" b="1" dirty="0" smtClean="0">
                <a:solidFill>
                  <a:srgbClr val="48597F"/>
                </a:solidFill>
                <a:effectLst/>
                <a:latin typeface="+mn-ea"/>
                <a:cs typeface="Lato Light"/>
              </a:rPr>
              <a:t>           非</a:t>
            </a:r>
            <a:r>
              <a:rPr lang="zh-CN" altLang="en-US" sz="4000" b="1" dirty="0">
                <a:solidFill>
                  <a:srgbClr val="48597F"/>
                </a:solidFill>
                <a:effectLst/>
                <a:latin typeface="+mn-ea"/>
                <a:cs typeface="Lato Light"/>
              </a:rPr>
              <a:t>线形</a:t>
            </a:r>
            <a:r>
              <a:rPr lang="zh-CN" altLang="en-US" sz="4000" b="1" dirty="0" smtClean="0">
                <a:solidFill>
                  <a:srgbClr val="48597F"/>
                </a:solidFill>
                <a:effectLst/>
                <a:latin typeface="+mn-ea"/>
                <a:cs typeface="Lato Light"/>
              </a:rPr>
              <a:t>滤波的作用</a:t>
            </a:r>
            <a:endParaRPr lang="zh-CN" altLang="en-US" sz="4000" b="1" dirty="0">
              <a:solidFill>
                <a:srgbClr val="48597F"/>
              </a:solidFill>
              <a:effectLst/>
              <a:latin typeface="+mn-ea"/>
              <a:cs typeface="Lato Ligh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Rectangle 1"/>
          <p:cNvSpPr>
            <a:spLocks noChangeArrowheads="1"/>
          </p:cNvSpPr>
          <p:nvPr/>
        </p:nvSpPr>
        <p:spPr bwMode="auto">
          <a:xfrm>
            <a:off x="533400" y="128014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中值滤波选择每个像素的邻域像素中的中值作为输出，或者说中值滤波将每一像素点的灰度值设置为该点某邻域窗口内的所有像素点灰度值的中值。</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例如，取</a:t>
            </a:r>
            <a:r>
              <a:rPr kumimoji="0" lang="zh-CN"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3 x 3</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的函数窗，计算以点</a:t>
            </a:r>
            <a:r>
              <a:rPr kumimoji="0" lang="zh-CN"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[i,j]</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为中心的函数窗像素中值步骤如下：</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a:t>
            </a:r>
            <a:r>
              <a:rPr kumimoji="0" lang="zh-CN"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1</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按强度值大小排列像素点．</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a:t>
            </a:r>
            <a:r>
              <a:rPr kumimoji="0" lang="zh-CN"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2</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选择排序像素集的中间值作为点</a:t>
            </a:r>
            <a:r>
              <a:rPr kumimoji="0" lang="zh-CN"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[i,j]</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的新值．</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这一过程如图下图所示．</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br>
              <a:rPr kumimoji="0" lang="zh-CN" sz="178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b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一般采用奇数点的邻域来计算中值，但如果像素点数为偶数</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时，中值就取排序像素中间两点的平均值．</a:t>
            </a:r>
            <a:endPar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p:txBody>
      </p:sp>
      <p:pic>
        <p:nvPicPr>
          <p:cNvPr id="11266" name="Picture 2" descr="http://img.blog.csdn.net/20140408150815000?watermark/2/text/aHR0cDovL2Jsb2cuY3Nkbi5uZXQvcG9lbV9xaWFubW8=/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81500" y="1471763"/>
            <a:ext cx="4610100" cy="28384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4"/>
          <p:cNvSpPr txBox="1"/>
          <p:nvPr/>
        </p:nvSpPr>
        <p:spPr>
          <a:xfrm>
            <a:off x="1676400" y="57150"/>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4</a:t>
            </a:r>
            <a:r>
              <a:rPr lang="zh-CN" altLang="en-US" sz="4000" b="1" dirty="0" smtClean="0">
                <a:solidFill>
                  <a:srgbClr val="48597F"/>
                </a:solidFill>
                <a:effectLst/>
                <a:latin typeface="+mn-ea"/>
                <a:cs typeface="Lato Light"/>
              </a:rPr>
              <a:t>，中值滤波</a:t>
            </a:r>
            <a:endParaRPr lang="zh-CN" altLang="en-US" sz="4000" b="1" dirty="0">
              <a:solidFill>
                <a:srgbClr val="48597F"/>
              </a:solidFill>
              <a:effectLst/>
              <a:latin typeface="+mn-ea"/>
              <a:cs typeface="Lato Ligh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4</a:t>
            </a:r>
            <a:r>
              <a:rPr lang="zh-CN" altLang="en-US" sz="4000" b="1" dirty="0" smtClean="0">
                <a:solidFill>
                  <a:srgbClr val="48597F"/>
                </a:solidFill>
                <a:effectLst/>
                <a:latin typeface="+mn-ea"/>
                <a:cs typeface="Lato Light"/>
              </a:rPr>
              <a:t>，中值滤波</a:t>
            </a:r>
            <a:endParaRPr lang="zh-CN" altLang="en-US" sz="4000" b="1" dirty="0">
              <a:solidFill>
                <a:srgbClr val="48597F"/>
              </a:solidFill>
              <a:effectLst/>
              <a:latin typeface="+mn-ea"/>
              <a:cs typeface="Lato Light"/>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1285875"/>
            <a:ext cx="51816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linds(horizont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4</a:t>
            </a:r>
            <a:r>
              <a:rPr lang="zh-CN" altLang="en-US" sz="4000" b="1" dirty="0" smtClean="0">
                <a:solidFill>
                  <a:srgbClr val="48597F"/>
                </a:solidFill>
                <a:effectLst/>
                <a:latin typeface="+mn-ea"/>
                <a:cs typeface="Lato Light"/>
              </a:rPr>
              <a:t>，中值滤波</a:t>
            </a:r>
            <a:endParaRPr lang="zh-CN" altLang="en-US" sz="4000" b="1" dirty="0">
              <a:solidFill>
                <a:srgbClr val="48597F"/>
              </a:solidFill>
              <a:effectLst/>
              <a:latin typeface="+mn-ea"/>
              <a:cs typeface="Lato Light"/>
            </a:endParaRPr>
          </a:p>
        </p:txBody>
      </p:sp>
      <p:sp>
        <p:nvSpPr>
          <p:cNvPr id="5" name="矩形 4"/>
          <p:cNvSpPr/>
          <p:nvPr/>
        </p:nvSpPr>
        <p:spPr>
          <a:xfrm>
            <a:off x="457200" y="900179"/>
            <a:ext cx="8001000" cy="369332"/>
          </a:xfrm>
          <a:prstGeom prst="rect">
            <a:avLst/>
          </a:prstGeom>
        </p:spPr>
        <p:txBody>
          <a:bodyPr wrap="square">
            <a:spAutoFit/>
          </a:bodyPr>
          <a:lstStyle/>
          <a:p>
            <a:r>
              <a:rPr lang="en-US" altLang="zh-CN" dirty="0"/>
              <a:t>void </a:t>
            </a:r>
            <a:r>
              <a:rPr lang="en-US" altLang="zh-CN" dirty="0" err="1"/>
              <a:t>medianBlur</a:t>
            </a:r>
            <a:r>
              <a:rPr lang="en-US" altLang="zh-CN" dirty="0"/>
              <a:t>(</a:t>
            </a:r>
            <a:r>
              <a:rPr lang="en-US" altLang="zh-CN" dirty="0" err="1"/>
              <a:t>InputArray</a:t>
            </a:r>
            <a:r>
              <a:rPr lang="en-US" altLang="zh-CN" dirty="0"/>
              <a:t> </a:t>
            </a:r>
            <a:r>
              <a:rPr lang="en-US" altLang="zh-CN" dirty="0" err="1"/>
              <a:t>src,OutputArray</a:t>
            </a:r>
            <a:r>
              <a:rPr lang="en-US" altLang="zh-CN" dirty="0"/>
              <a:t> </a:t>
            </a:r>
            <a:r>
              <a:rPr lang="en-US" altLang="zh-CN" dirty="0" err="1"/>
              <a:t>dst</a:t>
            </a:r>
            <a:r>
              <a:rPr lang="en-US" altLang="zh-CN" dirty="0"/>
              <a:t>, </a:t>
            </a:r>
            <a:r>
              <a:rPr lang="en-US" altLang="zh-CN" dirty="0" err="1"/>
              <a:t>int</a:t>
            </a:r>
            <a:r>
              <a:rPr lang="en-US" altLang="zh-CN" dirty="0"/>
              <a:t> </a:t>
            </a:r>
            <a:r>
              <a:rPr lang="en-US" altLang="zh-CN" dirty="0" err="1"/>
              <a:t>ksize</a:t>
            </a:r>
            <a:r>
              <a:rPr lang="en-US" altLang="zh-CN" dirty="0"/>
              <a:t>) </a:t>
            </a:r>
            <a:endParaRPr lang="zh-CN" altLang="en-US" dirty="0"/>
          </a:p>
        </p:txBody>
      </p:sp>
      <p:sp>
        <p:nvSpPr>
          <p:cNvPr id="6" name="矩形 5"/>
          <p:cNvSpPr/>
          <p:nvPr/>
        </p:nvSpPr>
        <p:spPr>
          <a:xfrm>
            <a:off x="838200" y="1694587"/>
            <a:ext cx="7620000" cy="1200329"/>
          </a:xfrm>
          <a:prstGeom prst="rect">
            <a:avLst/>
          </a:prstGeom>
        </p:spPr>
        <p:txBody>
          <a:bodyPr wrap="square">
            <a:spAutoFit/>
          </a:bodyPr>
          <a:lstStyle/>
          <a:p>
            <a:r>
              <a:rPr lang="en-US" altLang="zh-CN" dirty="0" err="1"/>
              <a:t>medianBlur</a:t>
            </a:r>
            <a:r>
              <a:rPr lang="zh-CN" altLang="en-US" dirty="0"/>
              <a:t>函数使用中值滤波器来平滑（模糊）处理一张图片，从</a:t>
            </a:r>
            <a:r>
              <a:rPr lang="en-US" altLang="zh-CN" dirty="0" err="1"/>
              <a:t>src</a:t>
            </a:r>
            <a:r>
              <a:rPr lang="zh-CN" altLang="en-US" dirty="0"/>
              <a:t>输入，而结果从</a:t>
            </a:r>
            <a:r>
              <a:rPr lang="en-US" altLang="zh-CN" dirty="0" err="1"/>
              <a:t>dst</a:t>
            </a:r>
            <a:r>
              <a:rPr lang="zh-CN" altLang="en-US" dirty="0"/>
              <a:t>输出。</a:t>
            </a:r>
            <a:endParaRPr lang="zh-CN" altLang="en-US" dirty="0"/>
          </a:p>
          <a:p>
            <a:r>
              <a:rPr lang="zh-CN" altLang="en-US" dirty="0"/>
              <a:t>且对于多通道图片，每一个通道都单独进行处理，并且支持就地操作（</a:t>
            </a:r>
            <a:r>
              <a:rPr lang="en-US" altLang="zh-CN" dirty="0"/>
              <a:t>In-</a:t>
            </a:r>
            <a:r>
              <a:rPr lang="en-US" altLang="zh-CN" dirty="0" err="1"/>
              <a:t>placeoperation</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5</a:t>
            </a:r>
            <a:r>
              <a:rPr lang="zh-CN" altLang="en-US" sz="4000" b="1" dirty="0" smtClean="0">
                <a:solidFill>
                  <a:srgbClr val="48597F"/>
                </a:solidFill>
                <a:effectLst/>
                <a:latin typeface="+mn-ea"/>
                <a:cs typeface="Lato Light"/>
              </a:rPr>
              <a:t>，双边滤波</a:t>
            </a:r>
            <a:endParaRPr lang="zh-CN" altLang="en-US" sz="4000" b="1" dirty="0">
              <a:solidFill>
                <a:srgbClr val="48597F"/>
              </a:solidFill>
              <a:effectLst/>
              <a:latin typeface="+mn-ea"/>
              <a:cs typeface="Lato Light"/>
            </a:endParaRPr>
          </a:p>
        </p:txBody>
      </p:sp>
      <p:sp>
        <p:nvSpPr>
          <p:cNvPr id="6" name="Rectangle 8"/>
          <p:cNvSpPr>
            <a:spLocks noChangeArrowheads="1"/>
          </p:cNvSpPr>
          <p:nvPr/>
        </p:nvSpPr>
        <p:spPr bwMode="auto">
          <a:xfrm>
            <a:off x="715010" y="910291"/>
            <a:ext cx="386588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在双边滤波器中，输出像素的值依赖于邻域像素值的加权值组合：</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endPar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而加权系数</a:t>
            </a:r>
            <a:r>
              <a:rPr kumimoji="0" lang="zh-CN" alt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w(i,j,k,l)</a:t>
            </a: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取决于定义域核和值域核的乘积。</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其中定义域核表示如下（如图）：</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endParaRPr kumimoji="0" lang="zh-CN" sz="45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p:txBody>
      </p:sp>
      <p:pic>
        <p:nvPicPr>
          <p:cNvPr id="13321" name="Picture 9" descr="http://img.blog.csdn.net/20140408151217500?watermark/2/text/aHR0cDovL2Jsb2cuY3Nkbi5uZXQvcG9lbV9xaWFubW8=/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2040" y="1196975"/>
            <a:ext cx="40005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http://img.blog.csdn.net/20140408151117718?watermark/2/text/aHR0cDovL2Jsb2cuY3Nkbi5uZXQvcG9lbV9xaWFubW8=/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30" y="2848797"/>
            <a:ext cx="4010025" cy="72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pic>
        <p:nvPicPr>
          <p:cNvPr id="4" name="图片 3" descr="12"/>
          <p:cNvPicPr>
            <a:picLocks noChangeAspect="1"/>
          </p:cNvPicPr>
          <p:nvPr/>
        </p:nvPicPr>
        <p:blipFill>
          <a:blip r:embed="rId1"/>
          <a:stretch>
            <a:fillRect/>
          </a:stretch>
        </p:blipFill>
        <p:spPr>
          <a:xfrm>
            <a:off x="967105" y="1264285"/>
            <a:ext cx="2614295" cy="2614295"/>
          </a:xfrm>
          <a:prstGeom prst="rect">
            <a:avLst/>
          </a:prstGeom>
        </p:spPr>
      </p:pic>
      <p:sp>
        <p:nvSpPr>
          <p:cNvPr id="22"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sz="4000" b="1" dirty="0">
                <a:latin typeface="+mn-ea"/>
                <a:ea typeface="+mn-ea"/>
              </a:rPr>
              <a:t>图像噪音</a:t>
            </a:r>
            <a:endParaRPr lang="zh-CN" sz="4000" b="1" dirty="0">
              <a:latin typeface="+mn-ea"/>
              <a:ea typeface="+mn-ea"/>
            </a:endParaRPr>
          </a:p>
        </p:txBody>
      </p:sp>
      <p:pic>
        <p:nvPicPr>
          <p:cNvPr id="5" name="图片 4" descr="13"/>
          <p:cNvPicPr>
            <a:picLocks noChangeAspect="1"/>
          </p:cNvPicPr>
          <p:nvPr/>
        </p:nvPicPr>
        <p:blipFill>
          <a:blip r:embed="rId2"/>
          <a:stretch>
            <a:fillRect/>
          </a:stretch>
        </p:blipFill>
        <p:spPr>
          <a:xfrm>
            <a:off x="5280660" y="1537970"/>
            <a:ext cx="2438400" cy="2066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5</a:t>
            </a:r>
            <a:r>
              <a:rPr lang="zh-CN" altLang="en-US" sz="4000" b="1" dirty="0" smtClean="0">
                <a:solidFill>
                  <a:srgbClr val="48597F"/>
                </a:solidFill>
                <a:effectLst/>
                <a:latin typeface="+mn-ea"/>
                <a:cs typeface="Lato Light"/>
              </a:rPr>
              <a:t>，双边滤波</a:t>
            </a:r>
            <a:endParaRPr lang="zh-CN" altLang="en-US" sz="4000" b="1" dirty="0">
              <a:solidFill>
                <a:srgbClr val="48597F"/>
              </a:solidFill>
              <a:effectLst/>
              <a:latin typeface="+mn-ea"/>
              <a:cs typeface="Lato Light"/>
            </a:endParaRPr>
          </a:p>
        </p:txBody>
      </p:sp>
      <p:sp>
        <p:nvSpPr>
          <p:cNvPr id="5" name="Rectangle 1"/>
          <p:cNvSpPr>
            <a:spLocks noChangeArrowheads="1"/>
          </p:cNvSpPr>
          <p:nvPr/>
        </p:nvSpPr>
        <p:spPr bwMode="auto">
          <a:xfrm>
            <a:off x="0" y="-3105785"/>
            <a:ext cx="5303520" cy="9678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定义域滤波对应图示：</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sz="135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br>
            <a:endParaRPr kumimoji="0" lang="zh-CN" sz="135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值域核表示为：</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b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值域滤波：</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sz="127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br>
            <a: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两者相乘后，就会产生依赖于数据的双边滤波权重函数：</a:t>
            </a: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br>
              <a:rPr kumimoji="0" lang="zh-CN" sz="10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br>
            <a:endParaRPr kumimoji="0" lang="zh-CN" sz="9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127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rPr>
              <a:t>  </a:t>
            </a:r>
            <a:r>
              <a:rPr kumimoji="0" lang="zh-CN" sz="37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 </a:t>
            </a:r>
            <a:r>
              <a:rPr kumimoji="0" lang="zh-CN" sz="12700" b="0" i="0" u="none" strike="noStrike" cap="none" normalizeH="0" baseline="0" dirty="0" smtClean="0">
                <a:ln>
                  <a:noFill/>
                </a:ln>
                <a:solidFill>
                  <a:schemeClr val="tx1"/>
                </a:solidFill>
                <a:effectLst/>
                <a:latin typeface="Arial" panose="020B0604020202020204"/>
                <a:ea typeface="微软雅黑" panose="020B0503020204020204" charset="-122"/>
                <a:cs typeface="宋体" panose="02010600030101010101" pitchFamily="2" charset="-122"/>
              </a:rPr>
              <a:t>         </a:t>
            </a:r>
            <a:endParaRPr kumimoji="0" lang="zh-CN" sz="12700" b="0" i="0" u="none" strike="noStrike" cap="none" normalizeH="0" baseline="0" dirty="0" smtClean="0">
              <a:ln>
                <a:noFill/>
              </a:ln>
              <a:solidFill>
                <a:schemeClr val="tx1"/>
              </a:solidFill>
              <a:effectLst/>
              <a:latin typeface="微软雅黑" panose="020B0503020204020204" charset="-122"/>
              <a:ea typeface="微软雅黑" panose="020B0503020204020204" charset="-122"/>
              <a:cs typeface="宋体" panose="02010600030101010101" pitchFamily="2" charset="-122"/>
            </a:endParaRPr>
          </a:p>
        </p:txBody>
      </p:sp>
      <p:pic>
        <p:nvPicPr>
          <p:cNvPr id="12290" name="Picture 2" descr="http://img.blog.csdn.net/20140408151428437?watermark/2/text/aHR0cDovL2Jsb2cuY3Nkbi5uZXQvcG9lbV9xaWFubW8=/font/5a6L5L2T/fontsize/400/fill/I0JBQkFCMA==/dissolve/70/gravity/SouthEa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175" y="-5561013"/>
            <a:ext cx="24098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http://img.blog.csdn.net/20140408151120703?watermark/2/text/aHR0cDovL2Jsb2cuY3Nkbi5uZXQvcG9lbV9xaWFubW8=/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905" y="910700"/>
            <a:ext cx="39528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img.blog.csdn.net/20140408151524984?watermark/2/text/aHR0cDovL2Jsb2cuY3Nkbi5uZXQvcG9lbV9xaWFubW8=/font/5a6L5L2T/fontsize/400/fill/I0JBQkFCMA==/dissolve/70/gravity/SouthEa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400" y="1767821"/>
            <a:ext cx="2238375" cy="2028826"/>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http://img.blog.csdn.net/20140408151619015?watermark/2/text/aHR0cDovL2Jsb2cuY3Nkbi5uZXQvcG9lbV9xaWFubW8=/font/5a6L5L2T/fontsize/400/fill/I0JBQkFCMA==/dissolve/70/gravity/SouthEa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4253" y="3796348"/>
            <a:ext cx="4124325" cy="590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5</a:t>
            </a:r>
            <a:r>
              <a:rPr lang="zh-CN" altLang="en-US" sz="4000" b="1" dirty="0" smtClean="0">
                <a:solidFill>
                  <a:srgbClr val="48597F"/>
                </a:solidFill>
                <a:effectLst/>
                <a:latin typeface="+mn-ea"/>
                <a:cs typeface="Lato Light"/>
              </a:rPr>
              <a:t>，双边滤波</a:t>
            </a:r>
            <a:endParaRPr lang="zh-CN" altLang="en-US" sz="4000" b="1" dirty="0">
              <a:solidFill>
                <a:srgbClr val="48597F"/>
              </a:solidFill>
              <a:effectLst/>
              <a:latin typeface="+mn-ea"/>
              <a:cs typeface="Lato Light"/>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59230" y="1276350"/>
            <a:ext cx="5894664"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文本框 4"/>
          <p:cNvSpPr txBox="1"/>
          <p:nvPr/>
        </p:nvSpPr>
        <p:spPr>
          <a:xfrm>
            <a:off x="1905000" y="203945"/>
            <a:ext cx="765556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en-US" altLang="zh-CN" sz="4000" b="1" dirty="0" smtClean="0">
                <a:solidFill>
                  <a:srgbClr val="48597F"/>
                </a:solidFill>
                <a:effectLst/>
                <a:latin typeface="+mn-ea"/>
                <a:cs typeface="Lato Light"/>
              </a:rPr>
              <a:t>5</a:t>
            </a:r>
            <a:r>
              <a:rPr lang="zh-CN" altLang="en-US" sz="4000" b="1" dirty="0" smtClean="0">
                <a:solidFill>
                  <a:srgbClr val="48597F"/>
                </a:solidFill>
                <a:effectLst/>
                <a:latin typeface="+mn-ea"/>
                <a:cs typeface="Lato Light"/>
              </a:rPr>
              <a:t>，双边滤波</a:t>
            </a:r>
            <a:endParaRPr lang="zh-CN" altLang="en-US" sz="4000" b="1" dirty="0">
              <a:solidFill>
                <a:srgbClr val="48597F"/>
              </a:solidFill>
              <a:effectLst/>
              <a:latin typeface="+mn-ea"/>
              <a:cs typeface="Lato Light"/>
            </a:endParaRPr>
          </a:p>
        </p:txBody>
      </p:sp>
      <p:sp>
        <p:nvSpPr>
          <p:cNvPr id="5" name="矩形 4"/>
          <p:cNvSpPr/>
          <p:nvPr/>
        </p:nvSpPr>
        <p:spPr>
          <a:xfrm>
            <a:off x="304800" y="819149"/>
            <a:ext cx="8610600" cy="646331"/>
          </a:xfrm>
          <a:prstGeom prst="rect">
            <a:avLst/>
          </a:prstGeom>
        </p:spPr>
        <p:txBody>
          <a:bodyPr wrap="square">
            <a:spAutoFit/>
          </a:bodyPr>
          <a:lstStyle/>
          <a:p>
            <a:r>
              <a:rPr lang="en-US" altLang="zh-CN" dirty="0"/>
              <a:t>void </a:t>
            </a:r>
            <a:r>
              <a:rPr lang="en-US" altLang="zh-CN" dirty="0" err="1"/>
              <a:t>bilateralFilter</a:t>
            </a:r>
            <a:r>
              <a:rPr lang="en-US" altLang="zh-CN" dirty="0"/>
              <a:t>(</a:t>
            </a:r>
            <a:r>
              <a:rPr lang="en-US" altLang="zh-CN" dirty="0" err="1"/>
              <a:t>InputArray</a:t>
            </a:r>
            <a:r>
              <a:rPr lang="en-US" altLang="zh-CN" dirty="0"/>
              <a:t> </a:t>
            </a:r>
            <a:r>
              <a:rPr lang="en-US" altLang="zh-CN" dirty="0" err="1"/>
              <a:t>src</a:t>
            </a:r>
            <a:r>
              <a:rPr lang="en-US" altLang="zh-CN" dirty="0"/>
              <a:t>, </a:t>
            </a:r>
            <a:r>
              <a:rPr lang="en-US" altLang="zh-CN" dirty="0" err="1"/>
              <a:t>OutputArraydst</a:t>
            </a:r>
            <a:r>
              <a:rPr lang="en-US" altLang="zh-CN" dirty="0"/>
              <a:t>, </a:t>
            </a:r>
            <a:r>
              <a:rPr lang="en-US" altLang="zh-CN" dirty="0" err="1"/>
              <a:t>int</a:t>
            </a:r>
            <a:r>
              <a:rPr lang="en-US" altLang="zh-CN" dirty="0"/>
              <a:t> d, double </a:t>
            </a:r>
            <a:r>
              <a:rPr lang="en-US" altLang="zh-CN" dirty="0" err="1"/>
              <a:t>sigmaColor</a:t>
            </a:r>
            <a:r>
              <a:rPr lang="en-US" altLang="zh-CN" dirty="0"/>
              <a:t>, double </a:t>
            </a:r>
            <a:r>
              <a:rPr lang="en-US" altLang="zh-CN" dirty="0" err="1"/>
              <a:t>sigmaSpace</a:t>
            </a:r>
            <a:r>
              <a:rPr lang="en-US" altLang="zh-CN" dirty="0"/>
              <a:t>, </a:t>
            </a:r>
            <a:r>
              <a:rPr lang="en-US" altLang="zh-CN" dirty="0" err="1"/>
              <a:t>int</a:t>
            </a:r>
            <a:r>
              <a:rPr lang="en-US" altLang="zh-CN" dirty="0"/>
              <a:t> </a:t>
            </a:r>
            <a:r>
              <a:rPr lang="en-US" altLang="zh-CN" dirty="0" err="1"/>
              <a:t>borderType</a:t>
            </a:r>
            <a:r>
              <a:rPr lang="en-US" altLang="zh-CN" dirty="0"/>
              <a:t>=BORDER_DEFAULT) </a:t>
            </a:r>
            <a:endParaRPr lang="zh-CN" altLang="en-US" dirty="0"/>
          </a:p>
        </p:txBody>
      </p:sp>
      <p:sp>
        <p:nvSpPr>
          <p:cNvPr id="6" name="矩形 5"/>
          <p:cNvSpPr/>
          <p:nvPr/>
        </p:nvSpPr>
        <p:spPr>
          <a:xfrm>
            <a:off x="1143000" y="1733550"/>
            <a:ext cx="7315200" cy="369332"/>
          </a:xfrm>
          <a:prstGeom prst="rect">
            <a:avLst/>
          </a:prstGeom>
        </p:spPr>
        <p:txBody>
          <a:bodyPr wrap="square">
            <a:spAutoFit/>
          </a:bodyPr>
          <a:lstStyle/>
          <a:p>
            <a:r>
              <a:rPr lang="zh-CN" altLang="en-US" dirty="0"/>
              <a:t>用双边滤波器来处理一张图片，由</a:t>
            </a:r>
            <a:r>
              <a:rPr lang="en-US" altLang="zh-CN" dirty="0" err="1"/>
              <a:t>src</a:t>
            </a:r>
            <a:r>
              <a:rPr lang="zh-CN" altLang="en-US" dirty="0"/>
              <a:t>输入图片，结果于</a:t>
            </a:r>
            <a:r>
              <a:rPr lang="en-US" altLang="zh-CN" dirty="0" err="1"/>
              <a:t>dst</a:t>
            </a:r>
            <a:r>
              <a:rPr lang="zh-CN" altLang="en-US" dirty="0"/>
              <a:t>输出。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sz="4000" b="1" dirty="0" err="1" smtClean="0">
                <a:latin typeface="+mn-ea"/>
                <a:ea typeface="+mn-ea"/>
              </a:rPr>
              <a:t>平滑处理</a:t>
            </a:r>
            <a:endParaRPr sz="4000" b="1" dirty="0">
              <a:latin typeface="+mn-ea"/>
              <a:ea typeface="+mn-ea"/>
            </a:endParaRPr>
          </a:p>
        </p:txBody>
      </p:sp>
      <p:sp>
        <p:nvSpPr>
          <p:cNvPr id="6" name="矩形 5"/>
          <p:cNvSpPr/>
          <p:nvPr/>
        </p:nvSpPr>
        <p:spPr>
          <a:xfrm>
            <a:off x="228600" y="1200150"/>
            <a:ext cx="8991600" cy="2585323"/>
          </a:xfrm>
          <a:prstGeom prst="rect">
            <a:avLst/>
          </a:prstGeom>
        </p:spPr>
        <p:txBody>
          <a:bodyPr wrap="square">
            <a:spAutoFit/>
          </a:bodyPr>
          <a:lstStyle/>
          <a:p>
            <a:r>
              <a:rPr lang="en-US" altLang="zh-CN" dirty="0"/>
              <a:t>void </a:t>
            </a:r>
            <a:r>
              <a:rPr lang="en-US" altLang="zh-CN" dirty="0" err="1"/>
              <a:t>cvSmooth</a:t>
            </a:r>
            <a:r>
              <a:rPr lang="en-US" altLang="zh-CN" dirty="0"/>
              <a:t>( </a:t>
            </a:r>
            <a:r>
              <a:rPr lang="en-US" altLang="zh-CN" dirty="0" err="1"/>
              <a:t>const</a:t>
            </a:r>
            <a:r>
              <a:rPr lang="en-US" altLang="zh-CN" dirty="0"/>
              <a:t> </a:t>
            </a:r>
            <a:r>
              <a:rPr lang="en-US" altLang="zh-CN" dirty="0" err="1"/>
              <a:t>CvArr</a:t>
            </a:r>
            <a:r>
              <a:rPr lang="en-US" altLang="zh-CN" dirty="0"/>
              <a:t>* </a:t>
            </a:r>
            <a:r>
              <a:rPr lang="en-US" altLang="zh-CN" dirty="0" err="1"/>
              <a:t>src</a:t>
            </a:r>
            <a:r>
              <a:rPr lang="en-US" altLang="zh-CN" dirty="0"/>
              <a:t>, </a:t>
            </a:r>
            <a:r>
              <a:rPr lang="en-US" altLang="zh-CN" dirty="0" err="1"/>
              <a:t>CvArr</a:t>
            </a:r>
            <a:r>
              <a:rPr lang="en-US" altLang="zh-CN" dirty="0"/>
              <a:t>* </a:t>
            </a:r>
            <a:r>
              <a:rPr lang="en-US" altLang="zh-CN" dirty="0" err="1"/>
              <a:t>dst</a:t>
            </a:r>
            <a:r>
              <a:rPr lang="en-US" altLang="zh-CN" dirty="0"/>
              <a:t>,</a:t>
            </a:r>
            <a:endParaRPr lang="en-US" altLang="zh-CN" dirty="0"/>
          </a:p>
          <a:p>
            <a:r>
              <a:rPr lang="en-US" altLang="zh-CN" dirty="0" err="1"/>
              <a:t>int</a:t>
            </a:r>
            <a:r>
              <a:rPr lang="en-US" altLang="zh-CN" dirty="0"/>
              <a:t> </a:t>
            </a:r>
            <a:r>
              <a:rPr lang="en-US" altLang="zh-CN" dirty="0" err="1"/>
              <a:t>smoothtype</a:t>
            </a:r>
            <a:r>
              <a:rPr lang="en-US" altLang="zh-CN" dirty="0"/>
              <a:t>=CV_GAUSSIAN,</a:t>
            </a:r>
            <a:endParaRPr lang="en-US" altLang="zh-CN" dirty="0"/>
          </a:p>
          <a:p>
            <a:r>
              <a:rPr lang="en-US" altLang="zh-CN" dirty="0" err="1"/>
              <a:t>int</a:t>
            </a:r>
            <a:r>
              <a:rPr lang="en-US" altLang="zh-CN" dirty="0"/>
              <a:t> param1=3, </a:t>
            </a:r>
            <a:r>
              <a:rPr lang="en-US" altLang="zh-CN" dirty="0" err="1"/>
              <a:t>int</a:t>
            </a:r>
            <a:r>
              <a:rPr lang="en-US" altLang="zh-CN" dirty="0"/>
              <a:t> param2=0, double param3=0 ,double param4=0);</a:t>
            </a:r>
            <a:endParaRPr lang="en-US" altLang="zh-CN" dirty="0"/>
          </a:p>
          <a:p>
            <a:endParaRPr lang="en-US" altLang="zh-CN" dirty="0" smtClean="0"/>
          </a:p>
          <a:p>
            <a:r>
              <a:rPr lang="en-US" altLang="zh-CN" dirty="0" err="1" smtClean="0"/>
              <a:t>src</a:t>
            </a:r>
            <a:r>
              <a:rPr lang="zh-CN" altLang="en-US" dirty="0"/>
              <a:t>：输入图像</a:t>
            </a:r>
            <a:r>
              <a:rPr lang="en-US" altLang="zh-CN" dirty="0"/>
              <a:t>.</a:t>
            </a:r>
            <a:endParaRPr lang="en-US" altLang="zh-CN" dirty="0"/>
          </a:p>
          <a:p>
            <a:endParaRPr lang="en-US" altLang="zh-CN" dirty="0" smtClean="0"/>
          </a:p>
          <a:p>
            <a:r>
              <a:rPr lang="en-US" altLang="zh-CN" dirty="0" err="1" smtClean="0"/>
              <a:t>dst</a:t>
            </a:r>
            <a:r>
              <a:rPr lang="zh-CN" altLang="en-US" dirty="0"/>
              <a:t>：输出图像</a:t>
            </a:r>
            <a:r>
              <a:rPr lang="en-US" altLang="zh-CN" dirty="0"/>
              <a:t>.</a:t>
            </a:r>
            <a:endParaRPr lang="en-US" altLang="zh-CN" dirty="0"/>
          </a:p>
          <a:p>
            <a:endParaRPr lang="en-US" altLang="zh-CN" dirty="0" smtClean="0"/>
          </a:p>
          <a:p>
            <a:r>
              <a:rPr lang="en-US" altLang="zh-CN" dirty="0" err="1" smtClean="0"/>
              <a:t>smoothtype</a:t>
            </a:r>
            <a:r>
              <a:rPr lang="zh-CN" altLang="en-US" dirty="0"/>
              <a:t>：平滑方法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blinds(horizontal)">
                                      <p:cBhvr>
                                        <p:cTn id="23" dur="500"/>
                                        <p:tgtEl>
                                          <p:spTgt spid="6">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blinds(horizontal)">
                                      <p:cBhvr>
                                        <p:cTn id="2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sz="4000" b="1" dirty="0" err="1" smtClean="0">
                <a:latin typeface="+mn-ea"/>
                <a:ea typeface="+mn-ea"/>
              </a:rPr>
              <a:t>平滑</a:t>
            </a:r>
            <a:r>
              <a:rPr lang="zh-CN" altLang="en-US" sz="4000" b="1" dirty="0" smtClean="0">
                <a:latin typeface="+mn-ea"/>
                <a:ea typeface="+mn-ea"/>
              </a:rPr>
              <a:t>方法</a:t>
            </a:r>
            <a:endParaRPr sz="4000" b="1" dirty="0">
              <a:latin typeface="+mn-ea"/>
              <a:ea typeface="+mn-ea"/>
            </a:endParaRPr>
          </a:p>
        </p:txBody>
      </p:sp>
      <p:sp>
        <p:nvSpPr>
          <p:cNvPr id="5" name="矩形 4"/>
          <p:cNvSpPr/>
          <p:nvPr/>
        </p:nvSpPr>
        <p:spPr>
          <a:xfrm>
            <a:off x="1219200" y="876300"/>
            <a:ext cx="6705600" cy="3139321"/>
          </a:xfrm>
          <a:prstGeom prst="rect">
            <a:avLst/>
          </a:prstGeom>
        </p:spPr>
        <p:txBody>
          <a:bodyPr wrap="square">
            <a:spAutoFit/>
          </a:bodyPr>
          <a:lstStyle/>
          <a:p>
            <a:r>
              <a:rPr lang="en-US" altLang="zh-CN" dirty="0" smtClean="0"/>
              <a:t>1.CV_BLUR_NO_SCALE </a:t>
            </a:r>
            <a:r>
              <a:rPr lang="en-US" altLang="zh-CN" dirty="0"/>
              <a:t>(</a:t>
            </a:r>
            <a:r>
              <a:rPr lang="zh-CN" altLang="en-US" dirty="0"/>
              <a:t>简单不带尺度变换的模糊</a:t>
            </a:r>
            <a:r>
              <a:rPr lang="en-US" altLang="zh-CN" dirty="0"/>
              <a:t>) - </a:t>
            </a:r>
            <a:r>
              <a:rPr lang="zh-CN" altLang="en-US" dirty="0"/>
              <a:t>对每个象素的 </a:t>
            </a:r>
            <a:r>
              <a:rPr lang="en-US" altLang="zh-CN" dirty="0"/>
              <a:t>param1×param2 </a:t>
            </a:r>
            <a:r>
              <a:rPr lang="zh-CN" altLang="en-US" dirty="0"/>
              <a:t>领域求和。如果邻域大小是变化的，可以事先利用函数 </a:t>
            </a:r>
            <a:r>
              <a:rPr lang="en-US" altLang="zh-CN" dirty="0" err="1"/>
              <a:t>cvIntegral</a:t>
            </a:r>
            <a:r>
              <a:rPr lang="en-US" altLang="zh-CN" dirty="0"/>
              <a:t> </a:t>
            </a:r>
            <a:r>
              <a:rPr lang="zh-CN" altLang="en-US" dirty="0"/>
              <a:t>计算积分图像。</a:t>
            </a:r>
            <a:endParaRPr lang="zh-CN" altLang="en-US" dirty="0"/>
          </a:p>
          <a:p>
            <a:r>
              <a:rPr lang="en-US" altLang="zh-CN" dirty="0" smtClean="0"/>
              <a:t>2. </a:t>
            </a:r>
            <a:r>
              <a:rPr lang="en-US" altLang="zh-CN" dirty="0"/>
              <a:t>CV_BLUR (simple blur) - </a:t>
            </a:r>
            <a:r>
              <a:rPr lang="zh-CN" altLang="en-US" dirty="0"/>
              <a:t>对每个象素</a:t>
            </a:r>
            <a:r>
              <a:rPr lang="en-US" altLang="zh-CN" dirty="0"/>
              <a:t>param1×param2</a:t>
            </a:r>
            <a:r>
              <a:rPr lang="zh-CN" altLang="en-US" dirty="0"/>
              <a:t>邻域 求和并做尺度变换 </a:t>
            </a:r>
            <a:r>
              <a:rPr lang="en-US" altLang="zh-CN" dirty="0"/>
              <a:t>1/(param1.param2)</a:t>
            </a:r>
            <a:r>
              <a:rPr lang="zh-CN" altLang="en-US" dirty="0"/>
              <a:t>。</a:t>
            </a:r>
            <a:endParaRPr lang="zh-CN" altLang="en-US" dirty="0"/>
          </a:p>
          <a:p>
            <a:r>
              <a:rPr lang="en-US" altLang="zh-CN" dirty="0" smtClean="0"/>
              <a:t>3. </a:t>
            </a:r>
            <a:r>
              <a:rPr lang="en-US" altLang="zh-CN" dirty="0"/>
              <a:t>CV_GAUSSIAN (</a:t>
            </a:r>
            <a:r>
              <a:rPr lang="en-US" altLang="zh-CN" dirty="0" err="1"/>
              <a:t>gaussian</a:t>
            </a:r>
            <a:r>
              <a:rPr lang="en-US" altLang="zh-CN" dirty="0"/>
              <a:t> blur) - </a:t>
            </a:r>
            <a:r>
              <a:rPr lang="zh-CN" altLang="en-US" dirty="0"/>
              <a:t>对图像进行核大小为 </a:t>
            </a:r>
            <a:r>
              <a:rPr lang="en-US" altLang="zh-CN" dirty="0"/>
              <a:t>param1×param2 </a:t>
            </a:r>
            <a:r>
              <a:rPr lang="zh-CN" altLang="en-US" dirty="0"/>
              <a:t>的高斯卷积。</a:t>
            </a:r>
            <a:endParaRPr lang="zh-CN" altLang="en-US" dirty="0"/>
          </a:p>
          <a:p>
            <a:r>
              <a:rPr lang="en-US" altLang="zh-CN" dirty="0" smtClean="0"/>
              <a:t>4. </a:t>
            </a:r>
            <a:r>
              <a:rPr lang="en-US" altLang="zh-CN" dirty="0"/>
              <a:t>CV_MEDIAN (median blur) - </a:t>
            </a:r>
            <a:r>
              <a:rPr lang="zh-CN" altLang="en-US" dirty="0"/>
              <a:t>对图像进行核大小为</a:t>
            </a:r>
            <a:r>
              <a:rPr lang="en-US" altLang="zh-CN" dirty="0"/>
              <a:t>param1×param1 </a:t>
            </a:r>
            <a:r>
              <a:rPr lang="zh-CN" altLang="en-US" dirty="0"/>
              <a:t>的</a:t>
            </a:r>
            <a:r>
              <a:rPr lang="zh-CN" altLang="en-US" dirty="0">
                <a:hlinkClick r:id="rId1"/>
              </a:rPr>
              <a:t>中值滤波</a:t>
            </a:r>
            <a:r>
              <a:rPr lang="en-US" altLang="zh-CN" dirty="0"/>
              <a:t>(i.e. </a:t>
            </a:r>
            <a:r>
              <a:rPr lang="zh-CN" altLang="en-US" dirty="0"/>
              <a:t>邻域是方的</a:t>
            </a:r>
            <a:r>
              <a:rPr lang="en-US" altLang="zh-CN" dirty="0"/>
              <a:t>)</a:t>
            </a:r>
            <a:r>
              <a:rPr lang="zh-CN" altLang="en-US" dirty="0"/>
              <a:t>。</a:t>
            </a:r>
            <a:endParaRPr lang="zh-CN" altLang="en-US" dirty="0"/>
          </a:p>
          <a:p>
            <a:r>
              <a:rPr lang="en-US" altLang="zh-CN" dirty="0" smtClean="0"/>
              <a:t>5. </a:t>
            </a:r>
            <a:r>
              <a:rPr lang="en-US" altLang="zh-CN" dirty="0"/>
              <a:t>CV_BILATERAL (</a:t>
            </a:r>
            <a:r>
              <a:rPr lang="zh-CN" altLang="en-US" dirty="0"/>
              <a:t>双向滤波</a:t>
            </a:r>
            <a:r>
              <a:rPr lang="en-US" altLang="zh-CN" dirty="0"/>
              <a:t>) - </a:t>
            </a:r>
            <a:r>
              <a:rPr lang="zh-CN" altLang="en-US" dirty="0"/>
              <a:t>应用核大小为</a:t>
            </a:r>
            <a:r>
              <a:rPr lang="en-US" altLang="zh-CN" dirty="0"/>
              <a:t>param1×param1</a:t>
            </a:r>
            <a:r>
              <a:rPr lang="zh-CN" altLang="en-US" dirty="0"/>
              <a:t>的滤波，彩色</a:t>
            </a:r>
            <a:r>
              <a:rPr lang="en-US" altLang="zh-CN" dirty="0"/>
              <a:t>sigma=param3</a:t>
            </a:r>
            <a:r>
              <a:rPr lang="zh-CN" altLang="en-US" dirty="0"/>
              <a:t>，空间 </a:t>
            </a:r>
            <a:r>
              <a:rPr lang="en-US" altLang="zh-CN" dirty="0"/>
              <a:t>sigma=param4</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sz="4000" b="1" dirty="0" err="1" smtClean="0">
                <a:latin typeface="+mn-ea"/>
                <a:ea typeface="+mn-ea"/>
              </a:rPr>
              <a:t>平滑处理</a:t>
            </a:r>
            <a:endParaRPr sz="4000" b="1" dirty="0">
              <a:latin typeface="+mn-ea"/>
              <a:ea typeface="+mn-ea"/>
            </a:endParaRPr>
          </a:p>
        </p:txBody>
      </p:sp>
      <p:sp>
        <p:nvSpPr>
          <p:cNvPr id="5" name="矩形 4"/>
          <p:cNvSpPr/>
          <p:nvPr/>
        </p:nvSpPr>
        <p:spPr>
          <a:xfrm>
            <a:off x="304800" y="1047750"/>
            <a:ext cx="8153400" cy="2308324"/>
          </a:xfrm>
          <a:prstGeom prst="rect">
            <a:avLst/>
          </a:prstGeom>
        </p:spPr>
        <p:txBody>
          <a:bodyPr wrap="square">
            <a:spAutoFit/>
          </a:bodyPr>
          <a:lstStyle/>
          <a:p>
            <a:r>
              <a:rPr lang="en-US" altLang="zh-CN" dirty="0"/>
              <a:t>param1</a:t>
            </a:r>
            <a:endParaRPr lang="en-US" altLang="zh-CN" dirty="0"/>
          </a:p>
          <a:p>
            <a:r>
              <a:rPr lang="zh-CN" altLang="en-US" dirty="0"/>
              <a:t>平滑操作的第一个参数，一般为卷积核的水平方向直径（选择</a:t>
            </a:r>
            <a:r>
              <a:rPr lang="en-US" altLang="zh-CN" dirty="0"/>
              <a:t>CV_GAUSSIAN</a:t>
            </a:r>
            <a:r>
              <a:rPr lang="zh-CN" altLang="en-US" dirty="0"/>
              <a:t>平滑时必须为奇数，否则会触发</a:t>
            </a:r>
            <a:r>
              <a:rPr lang="en-US" altLang="zh-CN" dirty="0"/>
              <a:t>assert</a:t>
            </a:r>
            <a:r>
              <a:rPr lang="zh-CN" altLang="en-US" dirty="0"/>
              <a:t>错误）。</a:t>
            </a:r>
            <a:endParaRPr lang="zh-CN" altLang="en-US" dirty="0"/>
          </a:p>
          <a:p>
            <a:endParaRPr lang="en-US" altLang="zh-CN" dirty="0" smtClean="0"/>
          </a:p>
          <a:p>
            <a:endParaRPr lang="en-US" altLang="zh-CN" dirty="0"/>
          </a:p>
          <a:p>
            <a:r>
              <a:rPr lang="en-US" altLang="zh-CN" dirty="0" smtClean="0"/>
              <a:t>param2</a:t>
            </a:r>
            <a:endParaRPr lang="en-US" altLang="zh-CN" dirty="0"/>
          </a:p>
          <a:p>
            <a:r>
              <a:rPr lang="zh-CN" altLang="en-US" dirty="0"/>
              <a:t>平滑操作的第二个参数，对于简单</a:t>
            </a:r>
            <a:r>
              <a:rPr lang="en-US" altLang="zh-CN" dirty="0"/>
              <a:t>/</a:t>
            </a:r>
            <a:r>
              <a:rPr lang="zh-CN" altLang="en-US" dirty="0"/>
              <a:t>非尺度变换的</a:t>
            </a:r>
            <a:r>
              <a:rPr lang="zh-CN" altLang="en-US" dirty="0">
                <a:hlinkClick r:id="rId1"/>
              </a:rPr>
              <a:t>高斯模糊</a:t>
            </a:r>
            <a:r>
              <a:rPr lang="zh-CN" altLang="en-US" dirty="0"/>
              <a:t>的情况，如果</a:t>
            </a:r>
            <a:r>
              <a:rPr lang="en-US" altLang="zh-CN" dirty="0"/>
              <a:t>param2</a:t>
            </a:r>
            <a:r>
              <a:rPr lang="zh-CN" altLang="en-US" dirty="0"/>
              <a:t>的值 为零，则表示其被设定为</a:t>
            </a:r>
            <a:r>
              <a:rPr lang="en-US" altLang="zh-CN" dirty="0"/>
              <a:t>param1</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矩形 3"/>
          <p:cNvSpPr/>
          <p:nvPr/>
        </p:nvSpPr>
        <p:spPr>
          <a:xfrm>
            <a:off x="609600" y="971550"/>
            <a:ext cx="7543800" cy="3693319"/>
          </a:xfrm>
          <a:prstGeom prst="rect">
            <a:avLst/>
          </a:prstGeom>
        </p:spPr>
        <p:txBody>
          <a:bodyPr wrap="square">
            <a:spAutoFit/>
          </a:bodyPr>
          <a:lstStyle/>
          <a:p>
            <a:r>
              <a:rPr lang="en-US" altLang="zh-CN" dirty="0"/>
              <a:t>param3</a:t>
            </a:r>
            <a:endParaRPr lang="en-US" altLang="zh-CN" dirty="0"/>
          </a:p>
          <a:p>
            <a:r>
              <a:rPr lang="zh-CN" altLang="en-US" dirty="0"/>
              <a:t>对应高斯参数的 </a:t>
            </a:r>
            <a:r>
              <a:rPr lang="en-US" altLang="zh-CN" dirty="0"/>
              <a:t>Gaussian sigma (</a:t>
            </a:r>
            <a:r>
              <a:rPr lang="zh-CN" altLang="en-US" dirty="0"/>
              <a:t>标准差</a:t>
            </a:r>
            <a:r>
              <a:rPr lang="en-US" altLang="zh-CN" dirty="0"/>
              <a:t>)</a:t>
            </a:r>
            <a:r>
              <a:rPr lang="zh-CN" altLang="en-US" dirty="0"/>
              <a:t>， 如果为零则标准差由下面的核尺寸计算：</a:t>
            </a:r>
            <a:endParaRPr lang="zh-CN" altLang="en-US" dirty="0"/>
          </a:p>
          <a:p>
            <a:r>
              <a:rPr lang="en-US" altLang="zh-CN" dirty="0"/>
              <a:t>sigma = (n/2 - 1)*0.3 + 0.8</a:t>
            </a:r>
            <a:r>
              <a:rPr lang="zh-CN" altLang="en-US" dirty="0"/>
              <a:t>，其中 </a:t>
            </a:r>
            <a:r>
              <a:rPr lang="en-US" altLang="zh-CN" dirty="0"/>
              <a:t>n=param1 </a:t>
            </a:r>
            <a:r>
              <a:rPr lang="zh-CN" altLang="en-US" dirty="0"/>
              <a:t>对应水平核，</a:t>
            </a:r>
            <a:r>
              <a:rPr lang="en-US" altLang="zh-CN" dirty="0"/>
              <a:t>n=param2 </a:t>
            </a:r>
            <a:r>
              <a:rPr lang="zh-CN" altLang="en-US" dirty="0"/>
              <a:t>对应垂直核。</a:t>
            </a:r>
            <a:endParaRPr lang="zh-CN" altLang="en-US" dirty="0"/>
          </a:p>
          <a:p>
            <a:r>
              <a:rPr lang="zh-CN" altLang="en-US" dirty="0"/>
              <a:t>对小的卷积核 </a:t>
            </a:r>
            <a:r>
              <a:rPr lang="en-US" altLang="zh-CN" dirty="0"/>
              <a:t>(3×3 to 7×7) </a:t>
            </a:r>
            <a:r>
              <a:rPr lang="zh-CN" altLang="en-US" dirty="0"/>
              <a:t>使用如上公式所示的标准 </a:t>
            </a:r>
            <a:r>
              <a:rPr lang="en-US" altLang="zh-CN" dirty="0"/>
              <a:t>sigma </a:t>
            </a:r>
            <a:r>
              <a:rPr lang="zh-CN" altLang="en-US" dirty="0"/>
              <a:t>速度会快。如果 </a:t>
            </a:r>
            <a:r>
              <a:rPr lang="en-US" altLang="zh-CN" dirty="0"/>
              <a:t>param3 </a:t>
            </a:r>
            <a:r>
              <a:rPr lang="zh-CN" altLang="en-US" dirty="0"/>
              <a:t>不为零，而 </a:t>
            </a:r>
            <a:r>
              <a:rPr lang="en-US" altLang="zh-CN" dirty="0"/>
              <a:t>param1 </a:t>
            </a:r>
            <a:r>
              <a:rPr lang="zh-CN" altLang="en-US" dirty="0"/>
              <a:t>和 </a:t>
            </a:r>
            <a:r>
              <a:rPr lang="en-US" altLang="zh-CN" dirty="0"/>
              <a:t>param2 </a:t>
            </a:r>
            <a:r>
              <a:rPr lang="zh-CN" altLang="en-US" dirty="0"/>
              <a:t>为零，则核大小有 </a:t>
            </a:r>
            <a:r>
              <a:rPr lang="en-US" altLang="zh-CN" dirty="0"/>
              <a:t>sigma </a:t>
            </a:r>
            <a:r>
              <a:rPr lang="zh-CN" altLang="en-US" dirty="0"/>
              <a:t>计算 </a:t>
            </a:r>
            <a:r>
              <a:rPr lang="en-US" altLang="zh-CN" dirty="0"/>
              <a:t>(</a:t>
            </a:r>
            <a:r>
              <a:rPr lang="zh-CN" altLang="en-US" dirty="0"/>
              <a:t>以保证足够精确的操作</a:t>
            </a:r>
            <a:r>
              <a:rPr lang="en-US" altLang="zh-CN" dirty="0"/>
              <a:t>)</a:t>
            </a:r>
            <a:r>
              <a:rPr lang="zh-CN" altLang="en-US" dirty="0" smtClean="0"/>
              <a:t>。</a:t>
            </a:r>
            <a:endParaRPr lang="en-US" altLang="zh-CN" dirty="0" smtClean="0"/>
          </a:p>
          <a:p>
            <a:endParaRPr lang="en-US" altLang="zh-CN" dirty="0"/>
          </a:p>
          <a:p>
            <a:endParaRPr lang="zh-CN" altLang="en-US" dirty="0"/>
          </a:p>
          <a:p>
            <a:r>
              <a:rPr lang="en-US" altLang="zh-CN" dirty="0"/>
              <a:t>param4</a:t>
            </a:r>
            <a:endParaRPr lang="en-US" altLang="zh-CN" dirty="0"/>
          </a:p>
          <a:p>
            <a:r>
              <a:rPr lang="zh-CN" altLang="en-US" dirty="0"/>
              <a:t>除</a:t>
            </a:r>
            <a:r>
              <a:rPr lang="en-US" altLang="zh-CN" dirty="0"/>
              <a:t>CV_BILATERAL</a:t>
            </a:r>
            <a:r>
              <a:rPr lang="zh-CN" altLang="en-US" dirty="0"/>
              <a:t>外均可以不指定该参数。</a:t>
            </a:r>
            <a:r>
              <a:rPr lang="en-US" altLang="zh-CN" dirty="0"/>
              <a:t>CV_GAUSSIAN </a:t>
            </a:r>
            <a:r>
              <a:rPr lang="zh-CN" altLang="en-US" dirty="0"/>
              <a:t>模式下可以用来指定水平和垂直方向两个不同的</a:t>
            </a:r>
            <a:r>
              <a:rPr lang="en-US" altLang="zh-CN" dirty="0"/>
              <a:t>sigma</a:t>
            </a:r>
            <a:r>
              <a:rPr lang="zh-CN" altLang="en-US" dirty="0"/>
              <a:t>，如果</a:t>
            </a:r>
            <a:r>
              <a:rPr lang="en-US" altLang="zh-CN" dirty="0"/>
              <a:t>&lt;=0</a:t>
            </a:r>
            <a:r>
              <a:rPr lang="zh-CN" altLang="en-US" dirty="0"/>
              <a:t>则</a:t>
            </a:r>
            <a:r>
              <a:rPr lang="en-US" altLang="zh-CN" dirty="0"/>
              <a:t>param4=param3</a:t>
            </a:r>
            <a:r>
              <a:rPr lang="zh-CN" altLang="en-US" dirty="0"/>
              <a:t>。</a:t>
            </a:r>
            <a:endParaRPr lang="zh-CN" altLang="en-US" dirty="0"/>
          </a:p>
        </p:txBody>
      </p:sp>
      <p:sp>
        <p:nvSpPr>
          <p:cNvPr id="5" name="Title 2"/>
          <p:cNvSpPr>
            <a:spLocks noGrp="1"/>
          </p:cNvSpPr>
          <p:nvPr/>
        </p:nvSpPr>
        <p:spPr>
          <a:xfrm>
            <a:off x="2500630" y="1905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sz="4000" b="1" dirty="0" err="1" smtClean="0">
                <a:latin typeface="+mn-ea"/>
                <a:ea typeface="+mn-ea"/>
              </a:rPr>
              <a:t>平滑处理</a:t>
            </a:r>
            <a:endParaRPr sz="4000" b="1"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blinds(horizontal)">
                                      <p:cBhvr>
                                        <p:cTn id="21" dur="500"/>
                                        <p:tgtEl>
                                          <p:spTgt spid="4">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blinds(horizontal)">
                                      <p:cBhvr>
                                        <p:cTn id="2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sp>
        <p:nvSpPr>
          <p:cNvPr id="5" name="Title 2"/>
          <p:cNvSpPr>
            <a:spLocks noGrp="1"/>
          </p:cNvSpPr>
          <p:nvPr/>
        </p:nvSpPr>
        <p:spPr>
          <a:xfrm>
            <a:off x="2500630" y="3048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sz="4000" b="1" dirty="0">
                <a:latin typeface="+mn-ea"/>
                <a:ea typeface="+mn-ea"/>
              </a:rPr>
              <a:t>关于</a:t>
            </a:r>
            <a:r>
              <a:rPr lang="zh-CN" sz="4000" b="1" dirty="0">
                <a:latin typeface="+mn-ea"/>
                <a:ea typeface="+mn-ea"/>
              </a:rPr>
              <a:t>图像滤波</a:t>
            </a:r>
            <a:endParaRPr lang="zh-CN" sz="4000" b="1" dirty="0">
              <a:latin typeface="+mn-ea"/>
              <a:ea typeface="+mn-ea"/>
            </a:endParaRPr>
          </a:p>
        </p:txBody>
      </p:sp>
      <p:sp>
        <p:nvSpPr>
          <p:cNvPr id="6" name="文本框 5"/>
          <p:cNvSpPr txBox="1"/>
          <p:nvPr/>
        </p:nvSpPr>
        <p:spPr>
          <a:xfrm>
            <a:off x="617220" y="1002665"/>
            <a:ext cx="8138795" cy="3538220"/>
          </a:xfrm>
          <a:prstGeom prst="rect">
            <a:avLst/>
          </a:prstGeom>
          <a:noFill/>
        </p:spPr>
        <p:txBody>
          <a:bodyPr wrap="square" rtlCol="0" anchor="t">
            <a:spAutoFit/>
          </a:bodyPr>
          <a:lstStyle/>
          <a:p>
            <a:r>
              <a:rPr lang="zh-CN" altLang="en-US" sz="2800"/>
              <a:t>图像滤波的概念：</a:t>
            </a:r>
            <a:endParaRPr lang="zh-CN" altLang="en-US" sz="2800"/>
          </a:p>
          <a:p>
            <a:r>
              <a:rPr lang="zh-CN" altLang="en-US" sz="2800"/>
              <a:t>       即在尽量保留图像细节特征的条件下对目标图像的噪声进行抑制。</a:t>
            </a:r>
            <a:endParaRPr lang="zh-CN" altLang="en-US" sz="2800"/>
          </a:p>
          <a:p>
            <a:endParaRPr lang="zh-CN" altLang="en-US" sz="2800"/>
          </a:p>
          <a:p>
            <a:r>
              <a:rPr lang="zh-CN" altLang="en-US" sz="2800"/>
              <a:t>滤波的原因：</a:t>
            </a:r>
            <a:endParaRPr lang="zh-CN" altLang="en-US" sz="2800"/>
          </a:p>
          <a:p>
            <a:r>
              <a:rPr lang="zh-CN" altLang="en-US" sz="2800"/>
              <a:t>       信号或图像的能量大部分集中在幅度谱的低频和中频段是很常见的，而在较高频段，感兴趣的信息经常被噪声淹没。</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sp>
        <p:nvSpPr>
          <p:cNvPr id="5" name="Title 2"/>
          <p:cNvSpPr>
            <a:spLocks noGrp="1"/>
          </p:cNvSpPr>
          <p:nvPr/>
        </p:nvSpPr>
        <p:spPr>
          <a:xfrm>
            <a:off x="2500630" y="30480"/>
            <a:ext cx="414274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sz="4000" b="1" dirty="0">
                <a:latin typeface="+mn-ea"/>
                <a:ea typeface="+mn-ea"/>
              </a:rPr>
              <a:t>关于</a:t>
            </a:r>
            <a:r>
              <a:rPr lang="zh-CN" sz="4000" b="1" dirty="0">
                <a:latin typeface="+mn-ea"/>
                <a:ea typeface="+mn-ea"/>
              </a:rPr>
              <a:t>图像滤波</a:t>
            </a:r>
            <a:endParaRPr lang="zh-CN" sz="4000" b="1" dirty="0">
              <a:latin typeface="+mn-ea"/>
              <a:ea typeface="+mn-ea"/>
            </a:endParaRPr>
          </a:p>
        </p:txBody>
      </p:sp>
      <p:sp>
        <p:nvSpPr>
          <p:cNvPr id="6" name="文本框 5"/>
          <p:cNvSpPr txBox="1"/>
          <p:nvPr/>
        </p:nvSpPr>
        <p:spPr>
          <a:xfrm>
            <a:off x="617220" y="1002665"/>
            <a:ext cx="8138795" cy="3538220"/>
          </a:xfrm>
          <a:prstGeom prst="rect">
            <a:avLst/>
          </a:prstGeom>
          <a:noFill/>
        </p:spPr>
        <p:txBody>
          <a:bodyPr wrap="square" rtlCol="0" anchor="t">
            <a:spAutoFit/>
          </a:bodyPr>
          <a:lstStyle/>
          <a:p>
            <a:r>
              <a:rPr lang="zh-CN" altLang="en-US" sz="2800"/>
              <a:t>图像滤波的目的：</a:t>
            </a:r>
            <a:endParaRPr lang="zh-CN" altLang="en-US" sz="2800"/>
          </a:p>
          <a:p>
            <a:r>
              <a:rPr lang="zh-CN" altLang="en-US" sz="2800"/>
              <a:t>一是抽出对象的特征作为图像识别的特征模式；</a:t>
            </a:r>
            <a:endParaRPr lang="zh-CN" altLang="en-US" sz="2800"/>
          </a:p>
          <a:p>
            <a:r>
              <a:rPr lang="zh-CN" altLang="en-US" sz="2800">
                <a:sym typeface="+mn-ea"/>
              </a:rPr>
              <a:t>二是</a:t>
            </a:r>
            <a:r>
              <a:rPr lang="zh-CN" altLang="en-US" sz="2800"/>
              <a:t>为适应图像处理的要求，消除图像数字化时所混入的噪声。</a:t>
            </a:r>
            <a:endParaRPr lang="zh-CN" altLang="en-US" sz="2800"/>
          </a:p>
          <a:p>
            <a:endParaRPr lang="zh-CN" altLang="en-US" sz="2800"/>
          </a:p>
          <a:p>
            <a:r>
              <a:rPr lang="zh-CN" altLang="en-US" sz="2800"/>
              <a:t>滤波处理的要求也有两条：</a:t>
            </a:r>
            <a:endParaRPr lang="zh-CN" altLang="en-US" sz="2800"/>
          </a:p>
          <a:p>
            <a:r>
              <a:rPr lang="zh-CN" altLang="en-US" sz="2800"/>
              <a:t>一是不能损坏图像的轮廓及边缘等重要信息；</a:t>
            </a:r>
            <a:endParaRPr lang="zh-CN" altLang="en-US" sz="2800"/>
          </a:p>
          <a:p>
            <a:r>
              <a:rPr lang="zh-CN" altLang="en-US" sz="2800"/>
              <a:t>二是使图像清晰视觉效果好。</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sp>
        <p:nvSpPr>
          <p:cNvPr id="5" name="Title 2"/>
          <p:cNvSpPr>
            <a:spLocks noGrp="1"/>
          </p:cNvSpPr>
          <p:nvPr/>
        </p:nvSpPr>
        <p:spPr>
          <a:xfrm>
            <a:off x="2099945" y="41910"/>
            <a:ext cx="4944745"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en-US" altLang="zh-CN" sz="4000" b="1" dirty="0">
                <a:latin typeface="+mn-ea"/>
                <a:ea typeface="+mn-ea"/>
              </a:rPr>
              <a:t>Opencv</a:t>
            </a:r>
            <a:r>
              <a:rPr lang="zh-CN" sz="4000" b="1" dirty="0">
                <a:latin typeface="+mn-ea"/>
                <a:ea typeface="+mn-ea"/>
              </a:rPr>
              <a:t>滤波函数</a:t>
            </a:r>
            <a:endParaRPr lang="zh-CN" sz="4000" b="1" dirty="0">
              <a:latin typeface="+mn-ea"/>
              <a:ea typeface="+mn-ea"/>
            </a:endParaRPr>
          </a:p>
        </p:txBody>
      </p:sp>
      <p:sp>
        <p:nvSpPr>
          <p:cNvPr id="6" name="文本框 5"/>
          <p:cNvSpPr txBox="1"/>
          <p:nvPr/>
        </p:nvSpPr>
        <p:spPr>
          <a:xfrm>
            <a:off x="720725" y="1106805"/>
            <a:ext cx="8138795" cy="3107690"/>
          </a:xfrm>
          <a:prstGeom prst="rect">
            <a:avLst/>
          </a:prstGeom>
          <a:noFill/>
        </p:spPr>
        <p:txBody>
          <a:bodyPr wrap="square" rtlCol="0" anchor="t">
            <a:spAutoFit/>
          </a:bodyPr>
          <a:lstStyle/>
          <a:p>
            <a:r>
              <a:rPr lang="zh-CN" altLang="en-US" sz="2800"/>
              <a:t>线形滤波函数：            </a:t>
            </a:r>
            <a:endParaRPr lang="zh-CN" altLang="en-US" sz="2800"/>
          </a:p>
          <a:p>
            <a:r>
              <a:rPr lang="zh-CN" altLang="en-US" sz="2800"/>
              <a:t>            方框滤波——boxblur函数</a:t>
            </a:r>
            <a:endParaRPr lang="zh-CN" altLang="en-US" sz="2800"/>
          </a:p>
          <a:p>
            <a:r>
              <a:rPr lang="zh-CN" altLang="en-US" sz="2800"/>
              <a:t>            均值滤波（邻域平均滤波）——blur函数</a:t>
            </a:r>
            <a:endParaRPr lang="zh-CN" altLang="en-US" sz="2800"/>
          </a:p>
          <a:p>
            <a:r>
              <a:rPr lang="zh-CN" altLang="en-US" sz="2800"/>
              <a:t>            高斯滤波——GaussianBlur函数</a:t>
            </a:r>
            <a:endParaRPr lang="zh-CN" altLang="en-US" sz="2800"/>
          </a:p>
          <a:p>
            <a:r>
              <a:rPr lang="zh-CN" altLang="en-US" sz="2800"/>
              <a:t>非线性滤波函数：</a:t>
            </a:r>
            <a:endParaRPr lang="zh-CN" altLang="en-US" sz="2800"/>
          </a:p>
          <a:p>
            <a:r>
              <a:rPr lang="zh-CN" altLang="en-US" sz="2800"/>
              <a:t>            中值滤波——medianBlur函数</a:t>
            </a:r>
            <a:endParaRPr lang="zh-CN" altLang="en-US" sz="2800"/>
          </a:p>
          <a:p>
            <a:r>
              <a:rPr lang="zh-CN" altLang="en-US" sz="2800"/>
              <a:t>            双边滤波——bilateralFilter函数</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sp>
        <p:nvSpPr>
          <p:cNvPr id="5" name="Title 2"/>
          <p:cNvSpPr>
            <a:spLocks noGrp="1"/>
          </p:cNvSpPr>
          <p:nvPr/>
        </p:nvSpPr>
        <p:spPr>
          <a:xfrm>
            <a:off x="2099945" y="41910"/>
            <a:ext cx="4944745"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800" b="0" i="0" kern="1200">
                <a:solidFill>
                  <a:srgbClr val="48597F"/>
                </a:solidFill>
                <a:effectLst/>
                <a:latin typeface="Lato Light"/>
                <a:ea typeface="Calibri" panose="020F0502020204030204"/>
                <a:cs typeface="Lato Light"/>
              </a:defRPr>
            </a:lvl1pPr>
          </a:lstStyle>
          <a:p>
            <a:r>
              <a:rPr lang="zh-CN" altLang="en-US" sz="4000" b="1" dirty="0">
                <a:latin typeface="+mn-ea"/>
                <a:ea typeface="+mn-ea"/>
              </a:rPr>
              <a:t>线形滤波器</a:t>
            </a:r>
            <a:endParaRPr lang="zh-CN" altLang="en-US" sz="4000" b="1" dirty="0">
              <a:latin typeface="+mn-ea"/>
              <a:ea typeface="+mn-ea"/>
            </a:endParaRPr>
          </a:p>
        </p:txBody>
      </p:sp>
      <p:sp>
        <p:nvSpPr>
          <p:cNvPr id="6" name="文本框 5"/>
          <p:cNvSpPr txBox="1"/>
          <p:nvPr/>
        </p:nvSpPr>
        <p:spPr>
          <a:xfrm>
            <a:off x="652145" y="899160"/>
            <a:ext cx="8229600" cy="398780"/>
          </a:xfrm>
          <a:prstGeom prst="rect">
            <a:avLst/>
          </a:prstGeom>
          <a:noFill/>
        </p:spPr>
        <p:txBody>
          <a:bodyPr wrap="square" rtlCol="0" anchor="t">
            <a:spAutoFit/>
          </a:bodyPr>
          <a:lstStyle/>
          <a:p>
            <a:r>
              <a:rPr lang="zh-CN" altLang="en-US" sz="2000">
                <a:solidFill>
                  <a:srgbClr val="FF0000"/>
                </a:solidFill>
              </a:rPr>
              <a:t>剔除输入信号中不想要的频率或者从许多频率中选择一个想要的频率</a:t>
            </a:r>
            <a:endParaRPr lang="zh-CN" altLang="en-US" sz="2000">
              <a:solidFill>
                <a:srgbClr val="FF0000"/>
              </a:solidFill>
            </a:endParaRPr>
          </a:p>
        </p:txBody>
      </p:sp>
      <p:sp>
        <p:nvSpPr>
          <p:cNvPr id="7" name="文本框 6"/>
          <p:cNvSpPr txBox="1"/>
          <p:nvPr/>
        </p:nvSpPr>
        <p:spPr>
          <a:xfrm>
            <a:off x="819150" y="1581785"/>
            <a:ext cx="7506970" cy="1753235"/>
          </a:xfrm>
          <a:prstGeom prst="rect">
            <a:avLst/>
          </a:prstGeom>
          <a:noFill/>
        </p:spPr>
        <p:txBody>
          <a:bodyPr wrap="square" rtlCol="0" anchor="t">
            <a:spAutoFit/>
          </a:bodyPr>
          <a:lstStyle/>
          <a:p>
            <a:r>
              <a:rPr lang="zh-CN" altLang="en-US"/>
              <a:t>    </a:t>
            </a:r>
            <a:r>
              <a:rPr lang="en-US" altLang="zh-CN"/>
              <a:t>1</a:t>
            </a:r>
            <a:r>
              <a:rPr lang="zh-CN" altLang="en-US"/>
              <a:t>，允许低频率通过的</a:t>
            </a:r>
            <a:r>
              <a:rPr lang="en-US" altLang="zh-CN"/>
              <a:t>“</a:t>
            </a:r>
            <a:r>
              <a:rPr lang="zh-CN" altLang="en-US"/>
              <a:t>低通滤波器</a:t>
            </a:r>
            <a:r>
              <a:rPr lang="en-US" altLang="zh-CN"/>
              <a:t>”</a:t>
            </a:r>
            <a:r>
              <a:rPr lang="zh-CN" altLang="en-US"/>
              <a:t>。</a:t>
            </a:r>
            <a:endParaRPr lang="zh-CN" altLang="en-US"/>
          </a:p>
          <a:p>
            <a:r>
              <a:rPr lang="zh-CN" altLang="en-US"/>
              <a:t>    </a:t>
            </a:r>
            <a:r>
              <a:rPr lang="en-US" altLang="zh-CN"/>
              <a:t>2</a:t>
            </a:r>
            <a:r>
              <a:rPr lang="zh-CN" altLang="en-US"/>
              <a:t>，允许高频率通过的</a:t>
            </a:r>
            <a:r>
              <a:rPr lang="en-US" altLang="zh-CN"/>
              <a:t>“</a:t>
            </a:r>
            <a:r>
              <a:rPr lang="zh-CN" altLang="en-US"/>
              <a:t>高通滤波器</a:t>
            </a:r>
            <a:r>
              <a:rPr lang="en-US" altLang="zh-CN"/>
              <a:t>”</a:t>
            </a:r>
            <a:r>
              <a:rPr lang="zh-CN" altLang="en-US"/>
              <a:t>。</a:t>
            </a:r>
            <a:endParaRPr lang="zh-CN" altLang="en-US"/>
          </a:p>
          <a:p>
            <a:r>
              <a:rPr lang="zh-CN" altLang="en-US"/>
              <a:t>    </a:t>
            </a:r>
            <a:r>
              <a:rPr lang="en-US" altLang="zh-CN"/>
              <a:t>3</a:t>
            </a:r>
            <a:r>
              <a:rPr lang="zh-CN" altLang="en-US"/>
              <a:t>，允许一定范围频率通过的</a:t>
            </a:r>
            <a:r>
              <a:rPr lang="en-US" altLang="zh-CN"/>
              <a:t>“</a:t>
            </a:r>
            <a:r>
              <a:rPr lang="zh-CN" altLang="en-US"/>
              <a:t>带通滤波器</a:t>
            </a:r>
            <a:r>
              <a:rPr lang="en-US" altLang="zh-CN"/>
              <a:t>”</a:t>
            </a:r>
            <a:r>
              <a:rPr lang="zh-CN" altLang="en-US"/>
              <a:t>。</a:t>
            </a:r>
            <a:endParaRPr lang="zh-CN" altLang="en-US"/>
          </a:p>
          <a:p>
            <a:r>
              <a:rPr lang="zh-CN" altLang="en-US"/>
              <a:t>    </a:t>
            </a:r>
            <a:r>
              <a:rPr lang="en-US" altLang="zh-CN"/>
              <a:t>4</a:t>
            </a:r>
            <a:r>
              <a:rPr lang="zh-CN" altLang="en-US"/>
              <a:t>，阻止一定范围频率通过并且允许其它频率通过的</a:t>
            </a:r>
            <a:r>
              <a:rPr lang="en-US" altLang="zh-CN"/>
              <a:t>“</a:t>
            </a:r>
            <a:r>
              <a:rPr lang="zh-CN" altLang="en-US"/>
              <a:t>带阻滤波器</a:t>
            </a:r>
            <a:r>
              <a:rPr lang="en-US" altLang="zh-CN"/>
              <a:t>”</a:t>
            </a:r>
            <a:r>
              <a:rPr lang="zh-CN" altLang="en-US"/>
              <a:t>。</a:t>
            </a:r>
            <a:endParaRPr lang="zh-CN" altLang="en-US"/>
          </a:p>
          <a:p>
            <a:r>
              <a:rPr lang="zh-CN" altLang="en-US"/>
              <a:t>    </a:t>
            </a:r>
            <a:r>
              <a:rPr lang="en-US" altLang="zh-CN"/>
              <a:t>5</a:t>
            </a:r>
            <a:r>
              <a:rPr lang="zh-CN" altLang="en-US"/>
              <a:t>，允许所有频率通过、仅仅改变相位关系的</a:t>
            </a:r>
            <a:r>
              <a:rPr lang="en-US" altLang="zh-CN"/>
              <a:t>“</a:t>
            </a:r>
            <a:r>
              <a:rPr lang="zh-CN" altLang="en-US"/>
              <a:t>全通滤波器</a:t>
            </a:r>
            <a:r>
              <a:rPr lang="en-US" altLang="zh-CN"/>
              <a:t>”</a:t>
            </a:r>
            <a:r>
              <a:rPr lang="zh-CN" altLang="en-US"/>
              <a:t>。</a:t>
            </a:r>
            <a:endParaRPr lang="zh-CN" altLang="en-US"/>
          </a:p>
          <a:p>
            <a:r>
              <a:rPr lang="zh-CN" altLang="en-US"/>
              <a:t>    </a:t>
            </a:r>
            <a:r>
              <a:rPr lang="en-US" altLang="zh-CN"/>
              <a:t>6</a:t>
            </a:r>
            <a:r>
              <a:rPr lang="zh-CN" altLang="en-US"/>
              <a:t>，阻止一个狭窄频率范围通过的</a:t>
            </a:r>
            <a:r>
              <a:rPr lang="en-US" altLang="zh-CN"/>
              <a:t>”</a:t>
            </a:r>
            <a:r>
              <a:rPr lang="zh-CN" altLang="en-US"/>
              <a:t>特殊带阻滤波器</a:t>
            </a:r>
            <a:r>
              <a:rPr lang="en-US" altLang="zh-CN"/>
              <a:t>“</a:t>
            </a:r>
            <a:r>
              <a:rPr lang="zh-CN" altLang="en-US"/>
              <a:t>，</a:t>
            </a:r>
            <a:r>
              <a:rPr lang="en-US" altLang="zh-CN"/>
              <a:t>“</a:t>
            </a:r>
            <a:r>
              <a:rPr lang="zh-CN" altLang="en-US"/>
              <a:t>陷波滤波器</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linds(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blinds(horizontal)">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blinds(horizontal)">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blinds(horizontal)">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a:fld>
            <a:endParaRPr lang="en-US"/>
          </a:p>
        </p:txBody>
      </p:sp>
      <p:sp>
        <p:nvSpPr>
          <p:cNvPr id="4" name="文本框 3"/>
          <p:cNvSpPr txBox="1"/>
          <p:nvPr/>
        </p:nvSpPr>
        <p:spPr>
          <a:xfrm>
            <a:off x="1524000" y="139065"/>
            <a:ext cx="6096000" cy="706755"/>
          </a:xfrm>
          <a:prstGeom prst="rect">
            <a:avLst/>
          </a:prstGeom>
          <a:noFill/>
        </p:spPr>
        <p:txBody>
          <a:bodyPr wrap="square" rtlCol="0" anchor="t">
            <a:spAutoFit/>
          </a:bodyPr>
          <a:lstStyle/>
          <a:p>
            <a:r>
              <a:rPr lang="en-US" altLang="zh-CN" sz="4000" b="1" dirty="0">
                <a:solidFill>
                  <a:srgbClr val="48597F"/>
                </a:solidFill>
                <a:effectLst/>
                <a:latin typeface="+mn-ea"/>
                <a:cs typeface="Lato Light"/>
              </a:rPr>
              <a:t>           </a:t>
            </a:r>
            <a:r>
              <a:rPr lang="zh-CN" altLang="en-US" sz="4000" b="1" dirty="0">
                <a:solidFill>
                  <a:srgbClr val="48597F"/>
                </a:solidFill>
                <a:effectLst/>
                <a:latin typeface="+mn-ea"/>
                <a:cs typeface="Lato Light"/>
              </a:rPr>
              <a:t>滤波和模糊</a:t>
            </a:r>
            <a:endParaRPr lang="zh-CN" altLang="en-US" sz="4000" b="1" dirty="0">
              <a:solidFill>
                <a:srgbClr val="48597F"/>
              </a:solidFill>
              <a:effectLst/>
              <a:latin typeface="+mn-ea"/>
              <a:cs typeface="Lato Light"/>
            </a:endParaRPr>
          </a:p>
        </p:txBody>
      </p:sp>
      <p:sp>
        <p:nvSpPr>
          <p:cNvPr id="5" name="文本框 4"/>
          <p:cNvSpPr txBox="1"/>
          <p:nvPr/>
        </p:nvSpPr>
        <p:spPr>
          <a:xfrm>
            <a:off x="686435" y="845820"/>
            <a:ext cx="7506970" cy="2030095"/>
          </a:xfrm>
          <a:prstGeom prst="rect">
            <a:avLst/>
          </a:prstGeom>
          <a:noFill/>
        </p:spPr>
        <p:txBody>
          <a:bodyPr wrap="square" rtlCol="0" anchor="t">
            <a:spAutoFit/>
          </a:bodyPr>
          <a:lstStyle/>
          <a:p>
            <a:r>
              <a:rPr lang="zh-CN" altLang="en-US"/>
              <a:t>滤波可分</a:t>
            </a:r>
            <a:r>
              <a:rPr lang="zh-CN" altLang="en-US">
                <a:solidFill>
                  <a:srgbClr val="FF0000"/>
                </a:solidFill>
              </a:rPr>
              <a:t>低通滤波</a:t>
            </a:r>
            <a:r>
              <a:rPr lang="zh-CN" altLang="en-US"/>
              <a:t>和</a:t>
            </a:r>
            <a:r>
              <a:rPr lang="zh-CN" altLang="en-US">
                <a:solidFill>
                  <a:srgbClr val="FF0000"/>
                </a:solidFill>
              </a:rPr>
              <a:t>高通滤波</a:t>
            </a:r>
            <a:r>
              <a:rPr lang="zh-CN" altLang="en-US"/>
              <a:t>两种。</a:t>
            </a:r>
            <a:endParaRPr lang="zh-CN" altLang="en-US"/>
          </a:p>
          <a:p>
            <a:endParaRPr lang="zh-CN" altLang="en-US"/>
          </a:p>
          <a:p>
            <a:r>
              <a:rPr lang="zh-CN" altLang="en-US"/>
              <a:t>高斯滤波是指用高斯函数作为滤波函数的滤波操作。</a:t>
            </a:r>
            <a:endParaRPr lang="zh-CN" altLang="en-US"/>
          </a:p>
          <a:p>
            <a:endParaRPr lang="zh-CN" altLang="en-US"/>
          </a:p>
          <a:p>
            <a:r>
              <a:rPr lang="zh-CN" altLang="en-US"/>
              <a:t>高斯低通就是模糊</a:t>
            </a:r>
            <a:endParaRPr lang="zh-CN" altLang="en-US"/>
          </a:p>
          <a:p>
            <a:endParaRPr lang="zh-CN" altLang="en-US"/>
          </a:p>
          <a:p>
            <a:r>
              <a:rPr lang="zh-CN" altLang="en-US"/>
              <a:t>高斯高通就是锐化。</a:t>
            </a:r>
            <a:endParaRPr lang="zh-CN" altLang="en-US"/>
          </a:p>
        </p:txBody>
      </p:sp>
      <p:sp>
        <p:nvSpPr>
          <p:cNvPr id="6" name="文本框 5"/>
          <p:cNvSpPr txBox="1"/>
          <p:nvPr/>
        </p:nvSpPr>
        <p:spPr>
          <a:xfrm>
            <a:off x="640080" y="3178175"/>
            <a:ext cx="7599680" cy="922020"/>
          </a:xfrm>
          <a:prstGeom prst="rect">
            <a:avLst/>
          </a:prstGeom>
          <a:noFill/>
        </p:spPr>
        <p:txBody>
          <a:bodyPr wrap="square" rtlCol="0" anchor="t">
            <a:spAutoFit/>
          </a:bodyPr>
          <a:lstStyle/>
          <a:p>
            <a:r>
              <a:rPr lang="zh-CN" altLang="en-US"/>
              <a:t>高斯滤波是指用高斯函数作为滤波函数的滤波操作。</a:t>
            </a:r>
            <a:endParaRPr lang="zh-CN" altLang="en-US"/>
          </a:p>
          <a:p>
            <a:endParaRPr lang="zh-CN" altLang="en-US"/>
          </a:p>
          <a:p>
            <a:r>
              <a:rPr lang="zh-CN" altLang="en-US"/>
              <a:t>高斯模糊就是高斯低通滤波。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endParaRPr lang="zh-CN" altLang="en-US"/>
          </a:p>
        </p:txBody>
      </p:sp>
      <p:sp>
        <p:nvSpPr>
          <p:cNvPr id="3" name="灯片编号占位符 2"/>
          <p:cNvSpPr>
            <a:spLocks noGrp="1"/>
          </p:cNvSpPr>
          <p:nvPr>
            <p:ph type="sldNum" sz="quarter" idx="12"/>
          </p:nvPr>
        </p:nvSpPr>
        <p:spPr/>
        <p:txBody>
          <a:bodyPr/>
          <a:lstStyle/>
          <a:p>
            <a:fld id="{7255DF95-D547-449A-B910-FD2F068A3269}" type="slidenum">
              <a:rPr lang="zh-CN" altLang="en-US" smtClean="0"/>
            </a:fld>
            <a:endParaRPr lang="en-US"/>
          </a:p>
        </p:txBody>
      </p:sp>
      <p:sp>
        <p:nvSpPr>
          <p:cNvPr id="4" name="矩形 3"/>
          <p:cNvSpPr/>
          <p:nvPr/>
        </p:nvSpPr>
        <p:spPr>
          <a:xfrm>
            <a:off x="3001384" y="209550"/>
            <a:ext cx="3262432" cy="707886"/>
          </a:xfrm>
          <a:prstGeom prst="rect">
            <a:avLst/>
          </a:prstGeom>
        </p:spPr>
        <p:txBody>
          <a:bodyPr wrap="none">
            <a:spAutoFit/>
          </a:bodyPr>
          <a:lstStyle/>
          <a:p>
            <a:r>
              <a:rPr lang="zh-CN" altLang="en-US" sz="4000" b="1" dirty="0">
                <a:solidFill>
                  <a:srgbClr val="48597F"/>
                </a:solidFill>
                <a:latin typeface="+mn-ea"/>
                <a:cs typeface="Lato Light"/>
              </a:rPr>
              <a:t>线性邻域滤波</a:t>
            </a:r>
            <a:endParaRPr lang="zh-CN" altLang="en-US" sz="4000" b="1" dirty="0">
              <a:solidFill>
                <a:srgbClr val="48597F"/>
              </a:solidFill>
              <a:latin typeface="+mn-ea"/>
              <a:cs typeface="Lato Ligh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9240" y="2750185"/>
            <a:ext cx="58102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838200" y="1047750"/>
            <a:ext cx="7848600" cy="645160"/>
          </a:xfrm>
          <a:prstGeom prst="rect">
            <a:avLst/>
          </a:prstGeom>
        </p:spPr>
        <p:txBody>
          <a:bodyPr wrap="square">
            <a:spAutoFit/>
          </a:bodyPr>
          <a:lstStyle/>
          <a:p>
            <a:r>
              <a:rPr lang="en-US" altLang="zh-CN" dirty="0"/>
              <a:t>       </a:t>
            </a:r>
            <a:r>
              <a:rPr lang="zh-CN" altLang="en-US" dirty="0"/>
              <a:t>邻域算子（局部算子）是利用给定像素周围的像素值的决定此像素的最终输出值的一种算子</a:t>
            </a:r>
            <a:endParaRPr lang="zh-CN" altLang="en-US" dirty="0"/>
          </a:p>
        </p:txBody>
      </p:sp>
      <p:sp>
        <p:nvSpPr>
          <p:cNvPr id="7" name="矩形 6"/>
          <p:cNvSpPr/>
          <p:nvPr/>
        </p:nvSpPr>
        <p:spPr>
          <a:xfrm>
            <a:off x="838201" y="1800820"/>
            <a:ext cx="7848600" cy="646331"/>
          </a:xfrm>
          <a:prstGeom prst="rect">
            <a:avLst/>
          </a:prstGeom>
          <a:noFill/>
        </p:spPr>
        <p:txBody>
          <a:bodyPr wrap="square" lIns="91440" tIns="45720" rIns="91440" bIns="45720">
            <a:spAutoFit/>
          </a:bodyPr>
          <a:lstStyle/>
          <a:p>
            <a:r>
              <a:rPr lang="zh-CN" altLang="en-US"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图像滤波，实现图像的平滑和锐化</a:t>
            </a:r>
            <a:endParaRPr lang="zh-CN" altLang="en-US"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linds(horizont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5234</Words>
  <Application>WPS 演示</Application>
  <PresentationFormat>全屏显示(16:9)</PresentationFormat>
  <Paragraphs>376</Paragraphs>
  <Slides>36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36</vt:i4>
      </vt:variant>
    </vt:vector>
  </HeadingPairs>
  <TitlesOfParts>
    <vt:vector size="51" baseType="lpstr">
      <vt:lpstr>Arial</vt:lpstr>
      <vt:lpstr>宋体</vt:lpstr>
      <vt:lpstr>Wingdings</vt:lpstr>
      <vt:lpstr>Glegoo</vt:lpstr>
      <vt:lpstr>Lato Light</vt:lpstr>
      <vt:lpstr>Calibri</vt:lpstr>
      <vt:lpstr>Mission Gothic Regular</vt:lpstr>
      <vt:lpstr>Open Sans</vt:lpstr>
      <vt:lpstr>Signika</vt:lpstr>
      <vt:lpstr>Open Sans Extrabold</vt:lpstr>
      <vt:lpstr>微软雅黑</vt:lpstr>
      <vt:lpstr>Arial Unicode MS</vt:lpstr>
      <vt:lpstr>Segoe Print</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915</cp:revision>
  <dcterms:created xsi:type="dcterms:W3CDTF">2013-04-14T18:18:00Z</dcterms:created>
  <dcterms:modified xsi:type="dcterms:W3CDTF">2017-07-25T01:55:37Z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