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1"/>
  </p:notesMasterIdLst>
  <p:handoutMasterIdLst>
    <p:handoutMasterId r:id="rId22"/>
  </p:handoutMasterIdLst>
  <p:sldIdLst>
    <p:sldId id="529" r:id="rId3"/>
    <p:sldId id="887" r:id="rId4"/>
    <p:sldId id="807" r:id="rId5"/>
    <p:sldId id="883" r:id="rId6"/>
    <p:sldId id="884" r:id="rId7"/>
    <p:sldId id="885" r:id="rId8"/>
    <p:sldId id="888" r:id="rId9"/>
    <p:sldId id="886" r:id="rId10"/>
    <p:sldId id="889" r:id="rId11"/>
    <p:sldId id="890" r:id="rId12"/>
    <p:sldId id="891" r:id="rId13"/>
    <p:sldId id="892" r:id="rId14"/>
    <p:sldId id="893" r:id="rId15"/>
    <p:sldId id="894" r:id="rId16"/>
    <p:sldId id="895" r:id="rId17"/>
    <p:sldId id="896" r:id="rId18"/>
    <p:sldId id="897" r:id="rId19"/>
    <p:sldId id="898" r:id="rId2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3ebddb83-ef2a-4382-98b6-fec33d016608}">
          <p14:sldIdLst>
            <p14:sldId id="529"/>
            <p14:sldId id="887"/>
            <p14:sldId id="807"/>
            <p14:sldId id="884"/>
            <p14:sldId id="885"/>
            <p14:sldId id="888"/>
            <p14:sldId id="889"/>
            <p14:sldId id="890"/>
            <p14:sldId id="893"/>
            <p14:sldId id="894"/>
            <p14:sldId id="895"/>
            <p14:sldId id="883"/>
            <p14:sldId id="886"/>
            <p14:sldId id="891"/>
            <p14:sldId id="892"/>
            <p14:sldId id="896"/>
            <p14:sldId id="897"/>
            <p14:sldId id="89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EBEB"/>
    <a:srgbClr val="48597F"/>
    <a:srgbClr val="1399EE"/>
    <a:srgbClr val="EFA613"/>
    <a:srgbClr val="AE79F0"/>
    <a:srgbClr val="05C1A8"/>
    <a:srgbClr val="B2B2B2"/>
    <a:srgbClr val="7397BB"/>
    <a:srgbClr val="6B84BB"/>
    <a:srgbClr val="11AD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79" autoAdjust="0"/>
    <p:restoredTop sz="99203" autoAdjust="0"/>
  </p:normalViewPr>
  <p:slideViewPr>
    <p:cSldViewPr>
      <p:cViewPr>
        <p:scale>
          <a:sx n="89" d="100"/>
          <a:sy n="89" d="100"/>
        </p:scale>
        <p:origin x="-582" y="-138"/>
      </p:cViewPr>
      <p:guideLst>
        <p:guide orient="horz" pos="1810"/>
        <p:guide pos="2880"/>
      </p:guideLst>
    </p:cSldViewPr>
  </p:slideViewPr>
  <p:notesTextViewPr>
    <p:cViewPr>
      <p:scale>
        <a:sx n="1" d="1"/>
        <a:sy n="1" d="1"/>
      </p:scale>
      <p:origin x="0" y="0"/>
    </p:cViewPr>
  </p:notesTextViewPr>
  <p:sorterViewPr>
    <p:cViewPr>
      <p:scale>
        <a:sx n="93" d="100"/>
        <a:sy n="93" d="100"/>
      </p:scale>
      <p:origin x="0" y="0"/>
    </p:cViewPr>
  </p:sorterViewPr>
  <p:notesViewPr>
    <p:cSldViewPr>
      <p:cViewPr varScale="1">
        <p:scale>
          <a:sx n="106" d="100"/>
          <a:sy n="106" d="100"/>
        </p:scale>
        <p:origin x="-3688" y="-112"/>
      </p:cViewPr>
      <p:guideLst>
        <p:guide orient="horz" pos="3219"/>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093954A-C201-EB40-9459-342C786798D2}" type="datetimeFigureOut">
              <a:rPr lang="en-US" smtClean="0"/>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F52853C-6216-544B-82BE-E4DDDB9FF424}" type="slidenum">
              <a:rPr lang="en-US" smtClean="0"/>
            </a:fld>
            <a:endParaRPr lang="en-US" dirty="0"/>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7D0FC4-79A4-4CD6-9D21-6D2AFDDF42EC}" type="datetimeFigureOut">
              <a:rPr lang="en-US" smtClean="0"/>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A829E4-7B8F-48ED-BCF8-1C0A3C644052}" type="slidenum">
              <a:rPr lang="en-US" smtClean="0"/>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3" descr="spk.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Pie 4"/>
          <p:cNvSpPr/>
          <p:nvPr userDrawn="1"/>
        </p:nvSpPr>
        <p:spPr>
          <a:xfrm rot="5400000" flipH="1" flipV="1">
            <a:off x="-623887" y="1947863"/>
            <a:ext cx="1247774" cy="1247774"/>
          </a:xfrm>
          <a:prstGeom prst="pie">
            <a:avLst>
              <a:gd name="adj1" fmla="val 0"/>
              <a:gd name="adj2" fmla="val 10782358"/>
            </a:avLst>
          </a:prstGeom>
          <a:solidFill>
            <a:srgbClr val="1399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6" name="Pie 4"/>
          <p:cNvSpPr/>
          <p:nvPr userDrawn="1"/>
        </p:nvSpPr>
        <p:spPr>
          <a:xfrm rot="16200000" flipV="1">
            <a:off x="8520113" y="1947863"/>
            <a:ext cx="1247774" cy="1247774"/>
          </a:xfrm>
          <a:prstGeom prst="pie">
            <a:avLst>
              <a:gd name="adj1" fmla="val 0"/>
              <a:gd name="adj2" fmla="val 10782358"/>
            </a:avLst>
          </a:prstGeom>
          <a:solidFill>
            <a:srgbClr val="1399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8" name="Text Placeholder 2"/>
          <p:cNvSpPr>
            <a:spLocks noGrp="1"/>
          </p:cNvSpPr>
          <p:nvPr>
            <p:ph type="body" sz="quarter" idx="33"/>
          </p:nvPr>
        </p:nvSpPr>
        <p:spPr>
          <a:xfrm>
            <a:off x="838200" y="1459230"/>
            <a:ext cx="2133600" cy="274320"/>
          </a:xfrm>
        </p:spPr>
        <p:txBody>
          <a:bodyPr>
            <a:noAutofit/>
          </a:bodyPr>
          <a:lstStyle>
            <a:lvl1pPr marL="0" indent="0">
              <a:buNone/>
              <a:defRPr sz="1200" b="0" i="0">
                <a:solidFill>
                  <a:srgbClr val="1399EE"/>
                </a:solidFill>
                <a:latin typeface="Glegoo"/>
                <a:cs typeface="Glegoo"/>
              </a:defRPr>
            </a:lvl1pPr>
          </a:lstStyle>
          <a:p>
            <a:pPr lvl="0"/>
            <a:endParaRPr lang="en-US" dirty="0"/>
          </a:p>
        </p:txBody>
      </p:sp>
      <p:sp>
        <p:nvSpPr>
          <p:cNvPr id="9" name="Text Placeholder 14"/>
          <p:cNvSpPr>
            <a:spLocks noGrp="1"/>
          </p:cNvSpPr>
          <p:nvPr>
            <p:ph type="body" sz="quarter" idx="34"/>
          </p:nvPr>
        </p:nvSpPr>
        <p:spPr>
          <a:xfrm>
            <a:off x="838200" y="1657350"/>
            <a:ext cx="2819400" cy="609600"/>
          </a:xfrm>
        </p:spPr>
        <p:txBody>
          <a:bodyPr>
            <a:normAutofit/>
          </a:bodyPr>
          <a:lstStyle>
            <a:lvl1pPr marL="0" indent="0">
              <a:buFontTx/>
              <a:buNone/>
              <a:defRPr sz="1050">
                <a:solidFill>
                  <a:srgbClr val="7F7F7F"/>
                </a:solidFill>
                <a:latin typeface="Calibri" panose="020F0502020204030204"/>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US" dirty="0"/>
          </a:p>
        </p:txBody>
      </p:sp>
      <p:sp>
        <p:nvSpPr>
          <p:cNvPr id="10" name="Text Placeholder 2"/>
          <p:cNvSpPr>
            <a:spLocks noGrp="1"/>
          </p:cNvSpPr>
          <p:nvPr>
            <p:ph type="body" sz="quarter" idx="35"/>
          </p:nvPr>
        </p:nvSpPr>
        <p:spPr>
          <a:xfrm>
            <a:off x="838200" y="2526030"/>
            <a:ext cx="2133600" cy="274320"/>
          </a:xfrm>
        </p:spPr>
        <p:txBody>
          <a:bodyPr>
            <a:noAutofit/>
          </a:bodyPr>
          <a:lstStyle>
            <a:lvl1pPr marL="0" indent="0">
              <a:buNone/>
              <a:defRPr sz="1200" b="0" i="0">
                <a:solidFill>
                  <a:srgbClr val="1399EE"/>
                </a:solidFill>
                <a:latin typeface="Glegoo"/>
                <a:cs typeface="Glegoo"/>
              </a:defRPr>
            </a:lvl1pPr>
          </a:lstStyle>
          <a:p>
            <a:pPr lvl="0"/>
            <a:endParaRPr lang="en-US" dirty="0"/>
          </a:p>
        </p:txBody>
      </p:sp>
      <p:sp>
        <p:nvSpPr>
          <p:cNvPr id="11" name="Text Placeholder 14"/>
          <p:cNvSpPr>
            <a:spLocks noGrp="1"/>
          </p:cNvSpPr>
          <p:nvPr>
            <p:ph type="body" sz="quarter" idx="36"/>
          </p:nvPr>
        </p:nvSpPr>
        <p:spPr>
          <a:xfrm>
            <a:off x="838200" y="2724150"/>
            <a:ext cx="2819400" cy="609600"/>
          </a:xfrm>
        </p:spPr>
        <p:txBody>
          <a:bodyPr>
            <a:normAutofit/>
          </a:bodyPr>
          <a:lstStyle>
            <a:lvl1pPr marL="0" indent="0">
              <a:buFontTx/>
              <a:buNone/>
              <a:defRPr sz="1050">
                <a:solidFill>
                  <a:srgbClr val="7F7F7F"/>
                </a:solidFill>
                <a:latin typeface="Calibri" panose="020F0502020204030204"/>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US" dirty="0"/>
          </a:p>
        </p:txBody>
      </p:sp>
      <p:sp>
        <p:nvSpPr>
          <p:cNvPr id="12" name="Text Placeholder 2"/>
          <p:cNvSpPr>
            <a:spLocks noGrp="1"/>
          </p:cNvSpPr>
          <p:nvPr>
            <p:ph type="body" sz="quarter" idx="37"/>
          </p:nvPr>
        </p:nvSpPr>
        <p:spPr>
          <a:xfrm>
            <a:off x="838200" y="3592830"/>
            <a:ext cx="2133600" cy="274320"/>
          </a:xfrm>
        </p:spPr>
        <p:txBody>
          <a:bodyPr>
            <a:noAutofit/>
          </a:bodyPr>
          <a:lstStyle>
            <a:lvl1pPr marL="0" indent="0">
              <a:buNone/>
              <a:defRPr sz="1200" b="0" i="0">
                <a:solidFill>
                  <a:srgbClr val="1399EE"/>
                </a:solidFill>
                <a:latin typeface="Glegoo"/>
                <a:cs typeface="Glegoo"/>
              </a:defRPr>
            </a:lvl1pPr>
          </a:lstStyle>
          <a:p>
            <a:pPr lvl="0"/>
            <a:endParaRPr lang="en-US" dirty="0"/>
          </a:p>
        </p:txBody>
      </p:sp>
      <p:sp>
        <p:nvSpPr>
          <p:cNvPr id="13" name="Text Placeholder 14"/>
          <p:cNvSpPr>
            <a:spLocks noGrp="1"/>
          </p:cNvSpPr>
          <p:nvPr>
            <p:ph type="body" sz="quarter" idx="38"/>
          </p:nvPr>
        </p:nvSpPr>
        <p:spPr>
          <a:xfrm>
            <a:off x="838200" y="3790950"/>
            <a:ext cx="2819400" cy="609600"/>
          </a:xfrm>
        </p:spPr>
        <p:txBody>
          <a:bodyPr>
            <a:normAutofit/>
          </a:bodyPr>
          <a:lstStyle>
            <a:lvl1pPr marL="0" indent="0">
              <a:buFontTx/>
              <a:buNone/>
              <a:defRPr sz="1050">
                <a:solidFill>
                  <a:srgbClr val="7F7F7F"/>
                </a:solidFill>
                <a:latin typeface="Calibri" panose="020F0502020204030204"/>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US" dirty="0"/>
          </a:p>
        </p:txBody>
      </p:sp>
      <p:sp>
        <p:nvSpPr>
          <p:cNvPr id="14"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smtClean="0"/>
              <a:t>Click to edit Master title style</a:t>
            </a:r>
            <a:endParaRPr lang="en-US" dirty="0"/>
          </a:p>
        </p:txBody>
      </p:sp>
      <p:sp>
        <p:nvSpPr>
          <p:cNvPr id="17"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18"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act Us">
    <p:spTree>
      <p:nvGrpSpPr>
        <p:cNvPr id="1" name=""/>
        <p:cNvGrpSpPr/>
        <p:nvPr/>
      </p:nvGrpSpPr>
      <p:grpSpPr>
        <a:xfrm>
          <a:off x="0" y="0"/>
          <a:ext cx="0" cy="0"/>
          <a:chOff x="0" y="0"/>
          <a:chExt cx="0" cy="0"/>
        </a:xfrm>
      </p:grpSpPr>
      <p:sp>
        <p:nvSpPr>
          <p:cNvPr id="10" name="Rectangle 9"/>
          <p:cNvSpPr/>
          <p:nvPr userDrawn="1"/>
        </p:nvSpPr>
        <p:spPr>
          <a:xfrm>
            <a:off x="0" y="228600"/>
            <a:ext cx="9144000" cy="2266950"/>
          </a:xfrm>
          <a:prstGeom prst="rect">
            <a:avLst/>
          </a:prstGeom>
          <a:solidFill>
            <a:srgbClr val="4859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Calibri" panose="020F0502020204030204"/>
            </a:endParaRPr>
          </a:p>
        </p:txBody>
      </p:sp>
      <p:sp>
        <p:nvSpPr>
          <p:cNvPr id="2" name="Title 1"/>
          <p:cNvSpPr>
            <a:spLocks noGrp="1"/>
          </p:cNvSpPr>
          <p:nvPr>
            <p:ph type="title"/>
          </p:nvPr>
        </p:nvSpPr>
        <p:spPr>
          <a:xfrm>
            <a:off x="533400" y="514350"/>
            <a:ext cx="3657600" cy="1371600"/>
          </a:xfrm>
        </p:spPr>
        <p:txBody>
          <a:bodyPr>
            <a:normAutofit/>
          </a:bodyPr>
          <a:lstStyle>
            <a:lvl1pPr algn="l">
              <a:defRPr sz="2800" b="1" i="0">
                <a:solidFill>
                  <a:schemeClr val="bg1"/>
                </a:solidFill>
                <a:latin typeface="Glegoo"/>
                <a:cs typeface="Glegoo"/>
              </a:defRPr>
            </a:lvl1pPr>
          </a:lstStyle>
          <a:p>
            <a:endParaRPr lang="en-US" dirty="0"/>
          </a:p>
        </p:txBody>
      </p:sp>
      <p:sp>
        <p:nvSpPr>
          <p:cNvPr id="17" name="Picture Placeholder 16"/>
          <p:cNvSpPr>
            <a:spLocks noGrp="1"/>
          </p:cNvSpPr>
          <p:nvPr>
            <p:ph type="pic" sz="quarter" idx="59"/>
          </p:nvPr>
        </p:nvSpPr>
        <p:spPr>
          <a:xfrm>
            <a:off x="0" y="2419350"/>
            <a:ext cx="9144000" cy="2724150"/>
          </a:xfrm>
        </p:spPr>
        <p:txBody>
          <a:bodyPr>
            <a:normAutofit/>
          </a:bodyPr>
          <a:lstStyle>
            <a:lvl1pPr>
              <a:defRPr sz="1400">
                <a:solidFill>
                  <a:srgbClr val="17375E"/>
                </a:solidFill>
              </a:defRPr>
            </a:lvl1pPr>
          </a:lstStyle>
          <a:p>
            <a:endParaRPr lang="en-US"/>
          </a:p>
        </p:txBody>
      </p:sp>
      <p:sp>
        <p:nvSpPr>
          <p:cNvPr id="12" name="Text Placeholder 18"/>
          <p:cNvSpPr>
            <a:spLocks noGrp="1"/>
          </p:cNvSpPr>
          <p:nvPr>
            <p:ph type="body" sz="quarter" idx="62"/>
          </p:nvPr>
        </p:nvSpPr>
        <p:spPr>
          <a:xfrm>
            <a:off x="3469120" y="1123950"/>
            <a:ext cx="2093480" cy="899160"/>
          </a:xfrm>
        </p:spPr>
        <p:txBody>
          <a:bodyPr>
            <a:noAutofit/>
          </a:bodyPr>
          <a:lstStyle>
            <a:lvl1pPr marL="0" indent="0">
              <a:buFontTx/>
              <a:buNone/>
              <a:defRPr sz="1000">
                <a:solidFill>
                  <a:schemeClr val="bg1"/>
                </a:solidFill>
              </a:defRPr>
            </a:lvl1pPr>
            <a:lvl2pPr marL="457200" indent="0">
              <a:buFontTx/>
              <a:buNone/>
              <a:defRPr sz="1100"/>
            </a:lvl2pPr>
            <a:lvl3pPr marL="914400" indent="0">
              <a:buFontTx/>
              <a:buNone/>
              <a:defRPr sz="1100"/>
            </a:lvl3pPr>
            <a:lvl4pPr marL="1371600" indent="0">
              <a:buFontTx/>
              <a:buNone/>
              <a:defRPr sz="1100"/>
            </a:lvl4pPr>
            <a:lvl5pPr marL="1828800" indent="0">
              <a:buFontTx/>
              <a:buNone/>
              <a:defRPr sz="1100"/>
            </a:lvl5pPr>
          </a:lstStyle>
          <a:p>
            <a:pPr lvl="0"/>
            <a:endParaRPr lang="en-US" dirty="0"/>
          </a:p>
        </p:txBody>
      </p:sp>
      <p:sp>
        <p:nvSpPr>
          <p:cNvPr id="14" name="Text Placeholder 18"/>
          <p:cNvSpPr>
            <a:spLocks noGrp="1"/>
          </p:cNvSpPr>
          <p:nvPr>
            <p:ph type="body" sz="quarter" idx="63"/>
          </p:nvPr>
        </p:nvSpPr>
        <p:spPr>
          <a:xfrm>
            <a:off x="6212320" y="1123950"/>
            <a:ext cx="2093480" cy="899160"/>
          </a:xfrm>
        </p:spPr>
        <p:txBody>
          <a:bodyPr>
            <a:noAutofit/>
          </a:bodyPr>
          <a:lstStyle>
            <a:lvl1pPr marL="0" indent="0">
              <a:buFontTx/>
              <a:buNone/>
              <a:defRPr sz="1000">
                <a:solidFill>
                  <a:schemeClr val="bg1"/>
                </a:solidFill>
              </a:defRPr>
            </a:lvl1pPr>
            <a:lvl2pPr marL="457200" indent="0">
              <a:buFontTx/>
              <a:buNone/>
              <a:defRPr sz="1100"/>
            </a:lvl2pPr>
            <a:lvl3pPr marL="914400" indent="0">
              <a:buFontTx/>
              <a:buNone/>
              <a:defRPr sz="1100"/>
            </a:lvl3pPr>
            <a:lvl4pPr marL="1371600" indent="0">
              <a:buFontTx/>
              <a:buNone/>
              <a:defRPr sz="1100"/>
            </a:lvl4pPr>
            <a:lvl5pPr marL="1828800" indent="0">
              <a:buFontTx/>
              <a:buNone/>
              <a:defRPr sz="1100"/>
            </a:lvl5pPr>
          </a:lstStyle>
          <a:p>
            <a:pPr lvl="0"/>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Image layout">
    <p:spTree>
      <p:nvGrpSpPr>
        <p:cNvPr id="1" name=""/>
        <p:cNvGrpSpPr/>
        <p:nvPr/>
      </p:nvGrpSpPr>
      <p:grpSpPr>
        <a:xfrm>
          <a:off x="0" y="0"/>
          <a:ext cx="0" cy="0"/>
          <a:chOff x="0" y="0"/>
          <a:chExt cx="0" cy="0"/>
        </a:xfrm>
      </p:grpSpPr>
      <p:sp>
        <p:nvSpPr>
          <p:cNvPr id="7" name="Picture Placeholder 3"/>
          <p:cNvSpPr>
            <a:spLocks noGrp="1"/>
          </p:cNvSpPr>
          <p:nvPr>
            <p:ph type="pic" sz="quarter" idx="56"/>
          </p:nvPr>
        </p:nvSpPr>
        <p:spPr>
          <a:xfrm>
            <a:off x="533400" y="1504950"/>
            <a:ext cx="2133600" cy="1371600"/>
          </a:xfrm>
        </p:spPr>
        <p:txBody>
          <a:bodyPr>
            <a:normAutofit/>
          </a:bodyPr>
          <a:lstStyle>
            <a:lvl1pPr marL="0" indent="0">
              <a:buFontTx/>
              <a:buNone/>
              <a:defRPr sz="1100">
                <a:solidFill>
                  <a:srgbClr val="17252F"/>
                </a:solidFill>
              </a:defRPr>
            </a:lvl1pPr>
          </a:lstStyle>
          <a:p>
            <a:endParaRPr lang="en-US"/>
          </a:p>
        </p:txBody>
      </p:sp>
      <p:sp>
        <p:nvSpPr>
          <p:cNvPr id="8" name="Picture Placeholder 3"/>
          <p:cNvSpPr>
            <a:spLocks noGrp="1"/>
          </p:cNvSpPr>
          <p:nvPr>
            <p:ph type="pic" sz="quarter" idx="57"/>
          </p:nvPr>
        </p:nvSpPr>
        <p:spPr>
          <a:xfrm>
            <a:off x="2760662" y="1504950"/>
            <a:ext cx="2133600" cy="1371600"/>
          </a:xfrm>
        </p:spPr>
        <p:txBody>
          <a:bodyPr>
            <a:normAutofit/>
          </a:bodyPr>
          <a:lstStyle>
            <a:lvl1pPr marL="0" indent="0">
              <a:buFontTx/>
              <a:buNone/>
              <a:defRPr sz="1100">
                <a:solidFill>
                  <a:srgbClr val="17252F"/>
                </a:solidFill>
              </a:defRPr>
            </a:lvl1pPr>
          </a:lstStyle>
          <a:p>
            <a:endParaRPr lang="en-US"/>
          </a:p>
        </p:txBody>
      </p:sp>
      <p:sp>
        <p:nvSpPr>
          <p:cNvPr id="9" name="Picture Placeholder 3"/>
          <p:cNvSpPr>
            <a:spLocks noGrp="1"/>
          </p:cNvSpPr>
          <p:nvPr>
            <p:ph type="pic" sz="quarter" idx="58"/>
          </p:nvPr>
        </p:nvSpPr>
        <p:spPr>
          <a:xfrm>
            <a:off x="533400" y="2952750"/>
            <a:ext cx="2133600" cy="1371600"/>
          </a:xfrm>
        </p:spPr>
        <p:txBody>
          <a:bodyPr>
            <a:normAutofit/>
          </a:bodyPr>
          <a:lstStyle>
            <a:lvl1pPr marL="0" indent="0">
              <a:buFontTx/>
              <a:buNone/>
              <a:defRPr sz="1100">
                <a:solidFill>
                  <a:srgbClr val="17252F"/>
                </a:solidFill>
              </a:defRPr>
            </a:lvl1pPr>
          </a:lstStyle>
          <a:p>
            <a:endParaRPr lang="en-US"/>
          </a:p>
        </p:txBody>
      </p:sp>
      <p:sp>
        <p:nvSpPr>
          <p:cNvPr id="10" name="Picture Placeholder 3"/>
          <p:cNvSpPr>
            <a:spLocks noGrp="1"/>
          </p:cNvSpPr>
          <p:nvPr>
            <p:ph type="pic" sz="quarter" idx="59"/>
          </p:nvPr>
        </p:nvSpPr>
        <p:spPr>
          <a:xfrm>
            <a:off x="2760662" y="2952750"/>
            <a:ext cx="2133600" cy="1371600"/>
          </a:xfrm>
        </p:spPr>
        <p:txBody>
          <a:bodyPr>
            <a:normAutofit/>
          </a:bodyPr>
          <a:lstStyle>
            <a:lvl1pPr marL="0" indent="0">
              <a:buFontTx/>
              <a:buNone/>
              <a:defRPr sz="1100">
                <a:solidFill>
                  <a:srgbClr val="17252F"/>
                </a:solidFill>
              </a:defRPr>
            </a:lvl1pPr>
          </a:lstStyle>
          <a:p>
            <a:endParaRPr lang="en-US"/>
          </a:p>
        </p:txBody>
      </p:sp>
      <p:sp>
        <p:nvSpPr>
          <p:cNvPr id="11"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smtClean="0"/>
              <a:t>Click to edit Master title style</a:t>
            </a:r>
            <a:endParaRPr lang="en-US" dirty="0"/>
          </a:p>
        </p:txBody>
      </p:sp>
      <p:sp>
        <p:nvSpPr>
          <p:cNvPr id="14"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15"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ingle Image Layout 3">
    <p:spTree>
      <p:nvGrpSpPr>
        <p:cNvPr id="1" name=""/>
        <p:cNvGrpSpPr/>
        <p:nvPr/>
      </p:nvGrpSpPr>
      <p:grpSpPr>
        <a:xfrm>
          <a:off x="0" y="0"/>
          <a:ext cx="0" cy="0"/>
          <a:chOff x="0" y="0"/>
          <a:chExt cx="0" cy="0"/>
        </a:xfrm>
      </p:grpSpPr>
      <p:sp>
        <p:nvSpPr>
          <p:cNvPr id="3" name="Picture Placeholder 2"/>
          <p:cNvSpPr>
            <a:spLocks noGrp="1"/>
          </p:cNvSpPr>
          <p:nvPr>
            <p:ph type="pic" sz="quarter" idx="29"/>
          </p:nvPr>
        </p:nvSpPr>
        <p:spPr>
          <a:xfrm>
            <a:off x="533400" y="0"/>
            <a:ext cx="4343400" cy="5143500"/>
          </a:xfrm>
        </p:spPr>
        <p:txBody>
          <a:bodyPr/>
          <a:lstStyle/>
          <a:p>
            <a:endParaRPr lang="en-US" dirty="0"/>
          </a:p>
        </p:txBody>
      </p:sp>
      <p:sp>
        <p:nvSpPr>
          <p:cNvPr id="7" name="Title 1"/>
          <p:cNvSpPr>
            <a:spLocks noGrp="1"/>
          </p:cNvSpPr>
          <p:nvPr>
            <p:ph type="title"/>
          </p:nvPr>
        </p:nvSpPr>
        <p:spPr>
          <a:xfrm>
            <a:off x="5105400" y="666750"/>
            <a:ext cx="3581400" cy="857250"/>
          </a:xfrm>
        </p:spPr>
        <p:txBody>
          <a:bodyPr>
            <a:normAutofit/>
          </a:bodyPr>
          <a:lstStyle>
            <a:lvl1pPr algn="l">
              <a:defRPr sz="2800">
                <a:solidFill>
                  <a:srgbClr val="48597F"/>
                </a:solidFill>
                <a:latin typeface="Lato Light"/>
                <a:cs typeface="Lato Light"/>
              </a:defRPr>
            </a:lvl1pPr>
          </a:lstStyle>
          <a:p>
            <a:r>
              <a:rPr lang="en-US" dirty="0" smtClean="0"/>
              <a:t>Click to edit Master title style</a:t>
            </a:r>
            <a:endParaRPr lang="en-US" dirty="0"/>
          </a:p>
        </p:txBody>
      </p:sp>
      <p:sp>
        <p:nvSpPr>
          <p:cNvPr id="8" name="Text Placeholder 17"/>
          <p:cNvSpPr>
            <a:spLocks noGrp="1"/>
          </p:cNvSpPr>
          <p:nvPr>
            <p:ph type="body" sz="quarter" idx="23"/>
          </p:nvPr>
        </p:nvSpPr>
        <p:spPr>
          <a:xfrm>
            <a:off x="5105400" y="1257300"/>
            <a:ext cx="2188633" cy="323850"/>
          </a:xfrm>
        </p:spPr>
        <p:txBody>
          <a:bodyPr>
            <a:noAutofit/>
          </a:bodyPr>
          <a:lstStyle>
            <a:lvl1pPr marL="0" indent="0" algn="l">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ingle Image Layout">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19050"/>
            <a:ext cx="9144000" cy="5162550"/>
          </a:xfrm>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Half Page Image Layout">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4572000" cy="5143500"/>
          </a:xfrm>
        </p:spPr>
        <p:txBody>
          <a:bodyPr/>
          <a:lstStyle/>
          <a:p>
            <a:endParaRPr lang="en-US"/>
          </a:p>
        </p:txBody>
      </p:sp>
      <p:sp>
        <p:nvSpPr>
          <p:cNvPr id="18" name="Text Placeholder 17"/>
          <p:cNvSpPr>
            <a:spLocks noGrp="1"/>
          </p:cNvSpPr>
          <p:nvPr>
            <p:ph type="body" sz="quarter" idx="15"/>
          </p:nvPr>
        </p:nvSpPr>
        <p:spPr>
          <a:xfrm>
            <a:off x="5029200" y="2038350"/>
            <a:ext cx="3505200" cy="990600"/>
          </a:xfrm>
        </p:spPr>
        <p:txBody>
          <a:bodyPr>
            <a:noAutofit/>
          </a:bodyPr>
          <a:lstStyle>
            <a:lvl1pPr marL="0" indent="0">
              <a:buFontTx/>
              <a:buNone/>
              <a:defRPr sz="1050">
                <a:solidFill>
                  <a:srgbClr val="7F7F7F"/>
                </a:solidFill>
              </a:defRPr>
            </a:lvl1pPr>
            <a:lvl2pPr marL="457200" indent="0">
              <a:buFontTx/>
              <a:buNone/>
              <a:defRPr sz="1100"/>
            </a:lvl2pPr>
            <a:lvl3pPr marL="914400" indent="0">
              <a:buFontTx/>
              <a:buNone/>
              <a:defRPr sz="1100"/>
            </a:lvl3pPr>
            <a:lvl4pPr marL="1371600" indent="0">
              <a:buFontTx/>
              <a:buNone/>
              <a:defRPr sz="1100"/>
            </a:lvl4pPr>
            <a:lvl5pPr marL="1828800" indent="0">
              <a:buFontTx/>
              <a:buNone/>
              <a:defRPr sz="1100"/>
            </a:lvl5pPr>
          </a:lstStyle>
          <a:p>
            <a:pPr lvl="0"/>
            <a:endParaRPr lang="en-US" dirty="0"/>
          </a:p>
        </p:txBody>
      </p:sp>
      <p:sp>
        <p:nvSpPr>
          <p:cNvPr id="20" name="Content Placeholder 19"/>
          <p:cNvSpPr>
            <a:spLocks noGrp="1"/>
          </p:cNvSpPr>
          <p:nvPr>
            <p:ph sz="quarter" idx="16"/>
          </p:nvPr>
        </p:nvSpPr>
        <p:spPr>
          <a:xfrm>
            <a:off x="5791200" y="3181352"/>
            <a:ext cx="2438400" cy="307975"/>
          </a:xfrm>
          <a:prstGeom prst="rect">
            <a:avLst/>
          </a:prstGeom>
          <a:noFill/>
        </p:spPr>
        <p:txBody>
          <a:bodyPr>
            <a:noAutofit/>
          </a:bodyPr>
          <a:lstStyle>
            <a:lvl1pPr marL="0" indent="0">
              <a:buFontTx/>
              <a:buNone/>
              <a:defRPr sz="1050">
                <a:solidFill>
                  <a:srgbClr val="7F7F7F"/>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US" dirty="0"/>
          </a:p>
        </p:txBody>
      </p:sp>
      <p:sp>
        <p:nvSpPr>
          <p:cNvPr id="21" name="Content Placeholder 19"/>
          <p:cNvSpPr>
            <a:spLocks noGrp="1"/>
          </p:cNvSpPr>
          <p:nvPr>
            <p:ph sz="quarter" idx="17"/>
          </p:nvPr>
        </p:nvSpPr>
        <p:spPr>
          <a:xfrm>
            <a:off x="5791200" y="3706831"/>
            <a:ext cx="2438400" cy="465119"/>
          </a:xfrm>
          <a:prstGeom prst="rect">
            <a:avLst/>
          </a:prstGeom>
          <a:noFill/>
        </p:spPr>
        <p:txBody>
          <a:bodyPr>
            <a:noAutofit/>
          </a:bodyPr>
          <a:lstStyle>
            <a:lvl1pPr marL="0" indent="0">
              <a:buFontTx/>
              <a:buNone/>
              <a:defRPr sz="1050">
                <a:solidFill>
                  <a:srgbClr val="7F7F7F"/>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US" dirty="0"/>
          </a:p>
        </p:txBody>
      </p:sp>
      <p:sp>
        <p:nvSpPr>
          <p:cNvPr id="23" name="Text Placeholder 22"/>
          <p:cNvSpPr>
            <a:spLocks noGrp="1"/>
          </p:cNvSpPr>
          <p:nvPr>
            <p:ph type="body" sz="quarter" idx="18"/>
          </p:nvPr>
        </p:nvSpPr>
        <p:spPr>
          <a:xfrm>
            <a:off x="5029200" y="1809752"/>
            <a:ext cx="3505200" cy="357187"/>
          </a:xfrm>
        </p:spPr>
        <p:txBody>
          <a:bodyPr>
            <a:noAutofit/>
          </a:bodyPr>
          <a:lstStyle>
            <a:lvl1pPr marL="0" indent="0">
              <a:buFontTx/>
              <a:buNone/>
              <a:defRPr sz="1200" b="0" i="0">
                <a:solidFill>
                  <a:srgbClr val="1399EE"/>
                </a:solidFill>
                <a:latin typeface="Glegoo"/>
                <a:ea typeface="Calibri" panose="020F0502020204030204"/>
                <a:cs typeface="Glegoo"/>
              </a:defRPr>
            </a:lvl1pPr>
            <a:lvl2pPr marL="457200" indent="0">
              <a:buFontTx/>
              <a:buNone/>
              <a:defRPr sz="1300">
                <a:latin typeface="Open Sans" pitchFamily="34" charset="0"/>
                <a:ea typeface="Open Sans" pitchFamily="34" charset="0"/>
                <a:cs typeface="Open Sans" pitchFamily="34" charset="0"/>
              </a:defRPr>
            </a:lvl2pPr>
            <a:lvl3pPr marL="914400" indent="0">
              <a:buFontTx/>
              <a:buNone/>
              <a:defRPr sz="1300">
                <a:latin typeface="Open Sans" pitchFamily="34" charset="0"/>
                <a:ea typeface="Open Sans" pitchFamily="34" charset="0"/>
                <a:cs typeface="Open Sans" pitchFamily="34" charset="0"/>
              </a:defRPr>
            </a:lvl3pPr>
            <a:lvl4pPr marL="1371600" indent="0">
              <a:buFontTx/>
              <a:buNone/>
              <a:defRPr sz="1300">
                <a:latin typeface="Open Sans" pitchFamily="34" charset="0"/>
                <a:ea typeface="Open Sans" pitchFamily="34" charset="0"/>
                <a:cs typeface="Open Sans" pitchFamily="34" charset="0"/>
              </a:defRPr>
            </a:lvl4pPr>
            <a:lvl5pPr marL="1828800" indent="0">
              <a:buFontTx/>
              <a:buNone/>
              <a:defRPr sz="1300">
                <a:latin typeface="Open Sans" pitchFamily="34" charset="0"/>
                <a:ea typeface="Open Sans" pitchFamily="34" charset="0"/>
                <a:cs typeface="Open Sans" pitchFamily="34" charset="0"/>
              </a:defRPr>
            </a:lvl5pPr>
          </a:lstStyle>
          <a:p>
            <a:pPr lvl="0"/>
            <a:endParaRPr lang="en-US" dirty="0"/>
          </a:p>
        </p:txBody>
      </p:sp>
      <p:sp>
        <p:nvSpPr>
          <p:cNvPr id="11" name="Title 1"/>
          <p:cNvSpPr>
            <a:spLocks noGrp="1"/>
          </p:cNvSpPr>
          <p:nvPr>
            <p:ph type="title"/>
          </p:nvPr>
        </p:nvSpPr>
        <p:spPr>
          <a:xfrm>
            <a:off x="5105400" y="666750"/>
            <a:ext cx="3581400" cy="857250"/>
          </a:xfrm>
        </p:spPr>
        <p:txBody>
          <a:bodyPr>
            <a:normAutofit/>
          </a:bodyPr>
          <a:lstStyle>
            <a:lvl1pPr algn="l">
              <a:defRPr sz="2800">
                <a:solidFill>
                  <a:srgbClr val="48597F"/>
                </a:solidFill>
                <a:latin typeface="Lato Light"/>
                <a:cs typeface="Lato Light"/>
              </a:defRPr>
            </a:lvl1pPr>
          </a:lstStyle>
          <a:p>
            <a:r>
              <a:rPr lang="en-US" dirty="0" smtClean="0"/>
              <a:t>Click to edit Master title style</a:t>
            </a:r>
            <a:endParaRPr lang="en-US" dirty="0"/>
          </a:p>
        </p:txBody>
      </p:sp>
      <p:sp>
        <p:nvSpPr>
          <p:cNvPr id="13" name="Text Placeholder 17"/>
          <p:cNvSpPr>
            <a:spLocks noGrp="1"/>
          </p:cNvSpPr>
          <p:nvPr>
            <p:ph type="body" sz="quarter" idx="23"/>
          </p:nvPr>
        </p:nvSpPr>
        <p:spPr>
          <a:xfrm>
            <a:off x="5105400" y="1257300"/>
            <a:ext cx="2188633" cy="323850"/>
          </a:xfrm>
        </p:spPr>
        <p:txBody>
          <a:bodyPr>
            <a:noAutofit/>
          </a:bodyPr>
          <a:lstStyle>
            <a:lvl1pPr marL="0" indent="0" algn="l">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Layout">
    <p:spTree>
      <p:nvGrpSpPr>
        <p:cNvPr id="1" name=""/>
        <p:cNvGrpSpPr/>
        <p:nvPr/>
      </p:nvGrpSpPr>
      <p:grpSpPr>
        <a:xfrm>
          <a:off x="0" y="0"/>
          <a:ext cx="0" cy="0"/>
          <a:chOff x="0" y="0"/>
          <a:chExt cx="0" cy="0"/>
        </a:xfrm>
      </p:grpSpPr>
      <p:cxnSp>
        <p:nvCxnSpPr>
          <p:cNvPr id="8" name="Straight Connector 7"/>
          <p:cNvCxnSpPr/>
          <p:nvPr userDrawn="1"/>
        </p:nvCxnSpPr>
        <p:spPr>
          <a:xfrm>
            <a:off x="4572000" y="1837540"/>
            <a:ext cx="0" cy="165599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5"/>
          </p:nvPr>
        </p:nvSpPr>
        <p:spPr>
          <a:xfrm>
            <a:off x="609600" y="1861337"/>
            <a:ext cx="2987675" cy="640565"/>
          </a:xfrm>
        </p:spPr>
        <p:txBody>
          <a:bodyPr>
            <a:normAutofit/>
          </a:bodyPr>
          <a:lstStyle>
            <a:lvl1pPr marL="0" indent="0">
              <a:buFontTx/>
              <a:buNone/>
              <a:defRPr sz="1050">
                <a:solidFill>
                  <a:srgbClr val="7F7F7F"/>
                </a:solidFill>
              </a:defRPr>
            </a:lvl1pPr>
          </a:lstStyle>
          <a:p>
            <a:pPr lvl="0"/>
            <a:endParaRPr lang="en-US" dirty="0"/>
          </a:p>
        </p:txBody>
      </p:sp>
      <p:sp>
        <p:nvSpPr>
          <p:cNvPr id="12" name="Text Placeholder 7"/>
          <p:cNvSpPr>
            <a:spLocks noGrp="1"/>
          </p:cNvSpPr>
          <p:nvPr>
            <p:ph type="body" sz="quarter" idx="16"/>
          </p:nvPr>
        </p:nvSpPr>
        <p:spPr>
          <a:xfrm>
            <a:off x="625476" y="1587500"/>
            <a:ext cx="2459037" cy="374650"/>
          </a:xfrm>
        </p:spPr>
        <p:txBody>
          <a:bodyPr>
            <a:noAutofit/>
          </a:bodyPr>
          <a:lstStyle>
            <a:lvl1pPr marL="0" indent="0">
              <a:buFontTx/>
              <a:buNone/>
              <a:defRPr sz="1200" b="0" i="0">
                <a:solidFill>
                  <a:srgbClr val="1399EE"/>
                </a:solidFill>
                <a:latin typeface="Glegoo"/>
                <a:ea typeface="Calibri" panose="020F0502020204030204"/>
                <a:cs typeface="Glegoo"/>
              </a:defRPr>
            </a:lvl1pPr>
            <a:lvl2pPr marL="457200" indent="0">
              <a:buFontTx/>
              <a:buNone/>
              <a:defRPr sz="1400">
                <a:solidFill>
                  <a:srgbClr val="0070C0"/>
                </a:solidFill>
              </a:defRPr>
            </a:lvl2pPr>
            <a:lvl3pPr marL="914400" indent="0">
              <a:buFontTx/>
              <a:buNone/>
              <a:defRPr sz="1400">
                <a:solidFill>
                  <a:srgbClr val="0070C0"/>
                </a:solidFill>
              </a:defRPr>
            </a:lvl3pPr>
            <a:lvl4pPr marL="1371600" indent="0">
              <a:buFontTx/>
              <a:buNone/>
              <a:defRPr sz="1400">
                <a:solidFill>
                  <a:srgbClr val="0070C0"/>
                </a:solidFill>
              </a:defRPr>
            </a:lvl4pPr>
            <a:lvl5pPr marL="1828800" indent="0">
              <a:buFontTx/>
              <a:buNone/>
              <a:defRPr sz="1400">
                <a:solidFill>
                  <a:srgbClr val="0070C0"/>
                </a:solidFill>
              </a:defRPr>
            </a:lvl5pPr>
          </a:lstStyle>
          <a:p>
            <a:pPr lvl="0"/>
            <a:endParaRPr lang="en-US" dirty="0"/>
          </a:p>
        </p:txBody>
      </p:sp>
      <p:sp>
        <p:nvSpPr>
          <p:cNvPr id="13" name="Text Placeholder 4"/>
          <p:cNvSpPr>
            <a:spLocks noGrp="1"/>
          </p:cNvSpPr>
          <p:nvPr>
            <p:ph type="body" sz="quarter" idx="17"/>
          </p:nvPr>
        </p:nvSpPr>
        <p:spPr>
          <a:xfrm>
            <a:off x="5257804" y="1854987"/>
            <a:ext cx="2987675" cy="640565"/>
          </a:xfrm>
        </p:spPr>
        <p:txBody>
          <a:bodyPr>
            <a:normAutofit/>
          </a:bodyPr>
          <a:lstStyle>
            <a:lvl1pPr marL="0" indent="0">
              <a:buFontTx/>
              <a:buNone/>
              <a:defRPr sz="1050">
                <a:solidFill>
                  <a:srgbClr val="7F7F7F"/>
                </a:solidFill>
              </a:defRPr>
            </a:lvl1pPr>
          </a:lstStyle>
          <a:p>
            <a:pPr lvl="0"/>
            <a:endParaRPr lang="en-US" dirty="0"/>
          </a:p>
        </p:txBody>
      </p:sp>
      <p:sp>
        <p:nvSpPr>
          <p:cNvPr id="14" name="Text Placeholder 7"/>
          <p:cNvSpPr>
            <a:spLocks noGrp="1"/>
          </p:cNvSpPr>
          <p:nvPr>
            <p:ph type="body" sz="quarter" idx="18"/>
          </p:nvPr>
        </p:nvSpPr>
        <p:spPr>
          <a:xfrm>
            <a:off x="5273679" y="1581149"/>
            <a:ext cx="2459037" cy="374650"/>
          </a:xfrm>
        </p:spPr>
        <p:txBody>
          <a:bodyPr>
            <a:noAutofit/>
          </a:bodyPr>
          <a:lstStyle>
            <a:lvl1pPr marL="0" indent="0">
              <a:buFontTx/>
              <a:buNone/>
              <a:defRPr sz="1200" b="0" i="0">
                <a:solidFill>
                  <a:srgbClr val="1399EE"/>
                </a:solidFill>
                <a:latin typeface="Glegoo"/>
                <a:ea typeface="Calibri" panose="020F0502020204030204"/>
                <a:cs typeface="Glegoo"/>
              </a:defRPr>
            </a:lvl1pPr>
            <a:lvl2pPr marL="457200" indent="0">
              <a:buFontTx/>
              <a:buNone/>
              <a:defRPr sz="1400">
                <a:solidFill>
                  <a:srgbClr val="0070C0"/>
                </a:solidFill>
              </a:defRPr>
            </a:lvl2pPr>
            <a:lvl3pPr marL="914400" indent="0">
              <a:buFontTx/>
              <a:buNone/>
              <a:defRPr sz="1400">
                <a:solidFill>
                  <a:srgbClr val="0070C0"/>
                </a:solidFill>
              </a:defRPr>
            </a:lvl3pPr>
            <a:lvl4pPr marL="1371600" indent="0">
              <a:buFontTx/>
              <a:buNone/>
              <a:defRPr sz="1400">
                <a:solidFill>
                  <a:srgbClr val="0070C0"/>
                </a:solidFill>
              </a:defRPr>
            </a:lvl4pPr>
            <a:lvl5pPr marL="1828800" indent="0">
              <a:buFontTx/>
              <a:buNone/>
              <a:defRPr sz="1400">
                <a:solidFill>
                  <a:srgbClr val="0070C0"/>
                </a:solidFill>
              </a:defRPr>
            </a:lvl5pPr>
          </a:lstStyle>
          <a:p>
            <a:pPr lvl="0"/>
            <a:endParaRPr lang="en-US" dirty="0"/>
          </a:p>
        </p:txBody>
      </p:sp>
      <p:sp>
        <p:nvSpPr>
          <p:cNvPr id="15"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smtClean="0"/>
              <a:t>Click to edit Master title style</a:t>
            </a:r>
            <a:endParaRPr lang="en-US" dirty="0"/>
          </a:p>
        </p:txBody>
      </p:sp>
      <p:sp>
        <p:nvSpPr>
          <p:cNvPr id="18"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19"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7" name="Picture Placeholder 17"/>
          <p:cNvSpPr>
            <a:spLocks noGrp="1"/>
          </p:cNvSpPr>
          <p:nvPr>
            <p:ph type="pic" sz="quarter" idx="13"/>
          </p:nvPr>
        </p:nvSpPr>
        <p:spPr>
          <a:xfrm>
            <a:off x="4648200" y="1962152"/>
            <a:ext cx="3924300" cy="2325687"/>
          </a:xfrm>
          <a:prstGeom prst="roundRect">
            <a:avLst>
              <a:gd name="adj" fmla="val 0"/>
            </a:avLst>
          </a:prstGeom>
        </p:spPr>
        <p:txBody>
          <a:bodyPr>
            <a:normAutofit/>
          </a:bodyPr>
          <a:lstStyle>
            <a:lvl1pPr marL="0" indent="0">
              <a:buFontTx/>
              <a:buNone/>
              <a:defRPr sz="1600">
                <a:solidFill>
                  <a:srgbClr val="17252F"/>
                </a:solidFill>
              </a:defRPr>
            </a:lvl1pPr>
          </a:lstStyle>
          <a:p>
            <a:endParaRPr lang="en-US" dirty="0"/>
          </a:p>
        </p:txBody>
      </p:sp>
      <p:sp>
        <p:nvSpPr>
          <p:cNvPr id="8" name="Text Placeholder 19"/>
          <p:cNvSpPr>
            <a:spLocks noGrp="1"/>
          </p:cNvSpPr>
          <p:nvPr>
            <p:ph type="body" sz="quarter" idx="14"/>
          </p:nvPr>
        </p:nvSpPr>
        <p:spPr>
          <a:xfrm>
            <a:off x="1219200" y="2347913"/>
            <a:ext cx="2971800" cy="833437"/>
          </a:xfrm>
        </p:spPr>
        <p:txBody>
          <a:bodyPr>
            <a:normAutofit/>
          </a:bodyPr>
          <a:lstStyle>
            <a:lvl1pPr marL="0" indent="0">
              <a:lnSpc>
                <a:spcPts val="1400"/>
              </a:lnSpc>
              <a:buFontTx/>
              <a:buNone/>
              <a:defRPr sz="1000">
                <a:solidFill>
                  <a:srgbClr val="7F7F7F"/>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US" dirty="0"/>
          </a:p>
        </p:txBody>
      </p:sp>
      <p:sp>
        <p:nvSpPr>
          <p:cNvPr id="9" name="Text Placeholder 21"/>
          <p:cNvSpPr>
            <a:spLocks noGrp="1"/>
          </p:cNvSpPr>
          <p:nvPr>
            <p:ph type="body" sz="quarter" idx="15"/>
          </p:nvPr>
        </p:nvSpPr>
        <p:spPr>
          <a:xfrm>
            <a:off x="457200" y="1254125"/>
            <a:ext cx="8229600" cy="479425"/>
          </a:xfrm>
        </p:spPr>
        <p:txBody>
          <a:bodyPr>
            <a:noAutofit/>
          </a:bodyPr>
          <a:lstStyle>
            <a:lvl1pPr marL="0" indent="0" algn="ctr">
              <a:lnSpc>
                <a:spcPts val="1500"/>
              </a:lnSpc>
              <a:buNone/>
              <a:defRPr sz="1050">
                <a:solidFill>
                  <a:srgbClr val="595959"/>
                </a:solidFill>
              </a:defRPr>
            </a:lvl1pPr>
            <a:lvl2pPr marL="457200" indent="0" algn="ctr">
              <a:buNone/>
              <a:defRPr sz="1100"/>
            </a:lvl2pPr>
            <a:lvl3pPr marL="914400" indent="0" algn="ctr">
              <a:buNone/>
              <a:defRPr sz="1100"/>
            </a:lvl3pPr>
            <a:lvl4pPr marL="1371600" indent="0" algn="ctr">
              <a:buNone/>
              <a:defRPr sz="1100"/>
            </a:lvl4pPr>
            <a:lvl5pPr marL="1828800" indent="0" algn="ctr">
              <a:buNone/>
              <a:defRPr sz="1100"/>
            </a:lvl5pPr>
          </a:lstStyle>
          <a:p>
            <a:pPr lvl="0"/>
            <a:endParaRPr lang="en-US" dirty="0"/>
          </a:p>
        </p:txBody>
      </p:sp>
      <p:sp>
        <p:nvSpPr>
          <p:cNvPr id="10" name="Text Placeholder 23"/>
          <p:cNvSpPr>
            <a:spLocks noGrp="1"/>
          </p:cNvSpPr>
          <p:nvPr>
            <p:ph type="body" sz="quarter" idx="16"/>
          </p:nvPr>
        </p:nvSpPr>
        <p:spPr>
          <a:xfrm>
            <a:off x="1219200" y="2119312"/>
            <a:ext cx="1828800" cy="357188"/>
          </a:xfrm>
        </p:spPr>
        <p:txBody>
          <a:bodyPr>
            <a:noAutofit/>
          </a:bodyPr>
          <a:lstStyle>
            <a:lvl1pPr marL="0" indent="0">
              <a:buFontTx/>
              <a:buNone/>
              <a:defRPr sz="1200" b="0" i="0">
                <a:solidFill>
                  <a:srgbClr val="1399EE"/>
                </a:solidFill>
                <a:latin typeface="Glegoo"/>
                <a:ea typeface="Calibri" panose="020F0502020204030204"/>
                <a:cs typeface="Glegoo"/>
              </a:defRPr>
            </a:lvl1pPr>
          </a:lstStyle>
          <a:p>
            <a:pPr lvl="0"/>
            <a:endParaRPr lang="en-US" dirty="0"/>
          </a:p>
        </p:txBody>
      </p:sp>
      <p:sp>
        <p:nvSpPr>
          <p:cNvPr id="11" name="Text Placeholder 19"/>
          <p:cNvSpPr>
            <a:spLocks noGrp="1"/>
          </p:cNvSpPr>
          <p:nvPr>
            <p:ph type="body" sz="quarter" idx="17"/>
          </p:nvPr>
        </p:nvSpPr>
        <p:spPr>
          <a:xfrm>
            <a:off x="1219200" y="3409950"/>
            <a:ext cx="2971800" cy="833437"/>
          </a:xfrm>
        </p:spPr>
        <p:txBody>
          <a:bodyPr>
            <a:normAutofit/>
          </a:bodyPr>
          <a:lstStyle>
            <a:lvl1pPr marL="0" indent="0">
              <a:lnSpc>
                <a:spcPts val="1400"/>
              </a:lnSpc>
              <a:buFontTx/>
              <a:buNone/>
              <a:defRPr sz="1000">
                <a:solidFill>
                  <a:srgbClr val="7F7F7F"/>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US" dirty="0"/>
          </a:p>
        </p:txBody>
      </p:sp>
      <p:sp>
        <p:nvSpPr>
          <p:cNvPr id="12" name="Text Placeholder 23"/>
          <p:cNvSpPr>
            <a:spLocks noGrp="1"/>
          </p:cNvSpPr>
          <p:nvPr>
            <p:ph type="body" sz="quarter" idx="18"/>
          </p:nvPr>
        </p:nvSpPr>
        <p:spPr>
          <a:xfrm>
            <a:off x="1219200" y="3181350"/>
            <a:ext cx="1828800" cy="357188"/>
          </a:xfrm>
        </p:spPr>
        <p:txBody>
          <a:bodyPr>
            <a:noAutofit/>
          </a:bodyPr>
          <a:lstStyle>
            <a:lvl1pPr marL="0" indent="0">
              <a:buFontTx/>
              <a:buNone/>
              <a:defRPr sz="1200" b="0" i="0">
                <a:solidFill>
                  <a:srgbClr val="1399EE"/>
                </a:solidFill>
                <a:latin typeface="Glegoo"/>
                <a:ea typeface="Calibri" panose="020F0502020204030204"/>
                <a:cs typeface="Glegoo"/>
              </a:defRPr>
            </a:lvl1pPr>
          </a:lstStyle>
          <a:p>
            <a:pPr lvl="0"/>
            <a:endParaRPr lang="en-US" dirty="0"/>
          </a:p>
        </p:txBody>
      </p:sp>
      <p:sp>
        <p:nvSpPr>
          <p:cNvPr id="13"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smtClean="0"/>
              <a:t>Click to edit Master title style</a:t>
            </a:r>
            <a:endParaRPr lang="en-US" dirty="0"/>
          </a:p>
        </p:txBody>
      </p:sp>
      <p:sp>
        <p:nvSpPr>
          <p:cNvPr id="16"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17"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Meet The Team">
    <p:spTree>
      <p:nvGrpSpPr>
        <p:cNvPr id="1" name=""/>
        <p:cNvGrpSpPr/>
        <p:nvPr/>
      </p:nvGrpSpPr>
      <p:grpSpPr>
        <a:xfrm>
          <a:off x="0" y="0"/>
          <a:ext cx="0" cy="0"/>
          <a:chOff x="0" y="0"/>
          <a:chExt cx="0" cy="0"/>
        </a:xfrm>
      </p:grpSpPr>
      <p:sp>
        <p:nvSpPr>
          <p:cNvPr id="6" name="Text Placeholder 5"/>
          <p:cNvSpPr>
            <a:spLocks noGrp="1"/>
          </p:cNvSpPr>
          <p:nvPr>
            <p:ph type="body" sz="quarter" idx="68"/>
          </p:nvPr>
        </p:nvSpPr>
        <p:spPr>
          <a:xfrm>
            <a:off x="1219201" y="3709988"/>
            <a:ext cx="1843230" cy="533400"/>
          </a:xfrm>
        </p:spPr>
        <p:txBody>
          <a:bodyPr>
            <a:normAutofit/>
          </a:bodyPr>
          <a:lstStyle>
            <a:lvl1pPr marL="0" indent="0">
              <a:buFontTx/>
              <a:buNone/>
              <a:defRPr sz="1050">
                <a:solidFill>
                  <a:srgbClr val="7F7F7F"/>
                </a:solidFill>
              </a:defRPr>
            </a:lvl1pPr>
          </a:lstStyle>
          <a:p>
            <a:pPr lvl="0"/>
            <a:endParaRPr lang="en-US" dirty="0"/>
          </a:p>
        </p:txBody>
      </p:sp>
      <p:sp>
        <p:nvSpPr>
          <p:cNvPr id="32" name="Text Placeholder 5"/>
          <p:cNvSpPr>
            <a:spLocks noGrp="1"/>
          </p:cNvSpPr>
          <p:nvPr>
            <p:ph type="body" sz="quarter" idx="69"/>
          </p:nvPr>
        </p:nvSpPr>
        <p:spPr>
          <a:xfrm>
            <a:off x="2819400" y="3714750"/>
            <a:ext cx="1613026" cy="533400"/>
          </a:xfrm>
        </p:spPr>
        <p:txBody>
          <a:bodyPr>
            <a:normAutofit/>
          </a:bodyPr>
          <a:lstStyle>
            <a:lvl1pPr marL="0" indent="0">
              <a:buFontTx/>
              <a:buNone/>
              <a:defRPr sz="1050">
                <a:solidFill>
                  <a:srgbClr val="7F7F7F"/>
                </a:solidFill>
              </a:defRPr>
            </a:lvl1pPr>
          </a:lstStyle>
          <a:p>
            <a:pPr lvl="0"/>
            <a:endParaRPr lang="en-US" dirty="0"/>
          </a:p>
        </p:txBody>
      </p:sp>
      <p:sp>
        <p:nvSpPr>
          <p:cNvPr id="12" name="Text Placeholder 11"/>
          <p:cNvSpPr>
            <a:spLocks noGrp="1"/>
          </p:cNvSpPr>
          <p:nvPr>
            <p:ph type="body" sz="quarter" idx="70"/>
          </p:nvPr>
        </p:nvSpPr>
        <p:spPr>
          <a:xfrm>
            <a:off x="1206358" y="3181350"/>
            <a:ext cx="1830387" cy="300038"/>
          </a:xfrm>
        </p:spPr>
        <p:txBody>
          <a:bodyPr>
            <a:noAutofit/>
          </a:bodyPr>
          <a:lstStyle>
            <a:lvl1pPr marL="0" indent="0">
              <a:buFontTx/>
              <a:buNone/>
              <a:defRPr sz="1200" b="0" i="0">
                <a:solidFill>
                  <a:srgbClr val="1399EE"/>
                </a:solidFill>
                <a:latin typeface="Glegoo"/>
                <a:cs typeface="Glegoo"/>
              </a:defRPr>
            </a:lvl1pPr>
            <a:lvl2pPr>
              <a:defRPr sz="1050">
                <a:latin typeface="Mission Gothic Regular" pitchFamily="50" charset="0"/>
              </a:defRPr>
            </a:lvl2pPr>
            <a:lvl3pPr>
              <a:defRPr sz="1050">
                <a:latin typeface="Mission Gothic Regular" pitchFamily="50" charset="0"/>
              </a:defRPr>
            </a:lvl3pPr>
            <a:lvl4pPr>
              <a:defRPr sz="1050">
                <a:latin typeface="Mission Gothic Regular" pitchFamily="50" charset="0"/>
              </a:defRPr>
            </a:lvl4pPr>
            <a:lvl5pPr>
              <a:defRPr sz="1050">
                <a:latin typeface="Mission Gothic Regular" pitchFamily="50" charset="0"/>
              </a:defRPr>
            </a:lvl5pPr>
          </a:lstStyle>
          <a:p>
            <a:pPr lvl="0"/>
            <a:endParaRPr lang="en-US" dirty="0"/>
          </a:p>
        </p:txBody>
      </p:sp>
      <p:sp>
        <p:nvSpPr>
          <p:cNvPr id="14" name="Text Placeholder 13"/>
          <p:cNvSpPr>
            <a:spLocks noGrp="1"/>
          </p:cNvSpPr>
          <p:nvPr>
            <p:ph type="body" sz="quarter" idx="71"/>
          </p:nvPr>
        </p:nvSpPr>
        <p:spPr>
          <a:xfrm>
            <a:off x="1219200" y="3360738"/>
            <a:ext cx="1097280" cy="231775"/>
          </a:xfrm>
        </p:spPr>
        <p:txBody>
          <a:bodyPr>
            <a:noAutofit/>
          </a:bodyPr>
          <a:lstStyle>
            <a:lvl1pPr marL="0" indent="0">
              <a:buFontTx/>
              <a:buNone/>
              <a:defRPr sz="900">
                <a:solidFill>
                  <a:srgbClr val="7F7F7F"/>
                </a:solidFill>
                <a:latin typeface="Calibri" panose="020F0502020204030204"/>
                <a:ea typeface="Calibri" panose="020F0502020204030204"/>
              </a:defRPr>
            </a:lvl1pPr>
          </a:lstStyle>
          <a:p>
            <a:pPr lvl="0"/>
            <a:endParaRPr lang="en-US" dirty="0"/>
          </a:p>
        </p:txBody>
      </p:sp>
      <p:sp>
        <p:nvSpPr>
          <p:cNvPr id="35" name="Text Placeholder 11"/>
          <p:cNvSpPr>
            <a:spLocks noGrp="1"/>
          </p:cNvSpPr>
          <p:nvPr>
            <p:ph type="body" sz="quarter" idx="72"/>
          </p:nvPr>
        </p:nvSpPr>
        <p:spPr>
          <a:xfrm>
            <a:off x="2819400" y="3181350"/>
            <a:ext cx="1601787" cy="300038"/>
          </a:xfrm>
        </p:spPr>
        <p:txBody>
          <a:bodyPr>
            <a:noAutofit/>
          </a:bodyPr>
          <a:lstStyle>
            <a:lvl1pPr marL="0" indent="0">
              <a:buFontTx/>
              <a:buNone/>
              <a:defRPr sz="1200" b="0" i="0">
                <a:solidFill>
                  <a:srgbClr val="1399EE"/>
                </a:solidFill>
                <a:latin typeface="Glegoo"/>
                <a:cs typeface="Glegoo"/>
              </a:defRPr>
            </a:lvl1pPr>
            <a:lvl2pPr>
              <a:defRPr sz="1050">
                <a:latin typeface="Mission Gothic Regular" pitchFamily="50" charset="0"/>
              </a:defRPr>
            </a:lvl2pPr>
            <a:lvl3pPr>
              <a:defRPr sz="1050">
                <a:latin typeface="Mission Gothic Regular" pitchFamily="50" charset="0"/>
              </a:defRPr>
            </a:lvl3pPr>
            <a:lvl4pPr>
              <a:defRPr sz="1050">
                <a:latin typeface="Mission Gothic Regular" pitchFamily="50" charset="0"/>
              </a:defRPr>
            </a:lvl4pPr>
            <a:lvl5pPr>
              <a:defRPr sz="1050">
                <a:latin typeface="Mission Gothic Regular" pitchFamily="50" charset="0"/>
              </a:defRPr>
            </a:lvl5pPr>
          </a:lstStyle>
          <a:p>
            <a:pPr lvl="0"/>
            <a:endParaRPr lang="en-US" dirty="0"/>
          </a:p>
        </p:txBody>
      </p:sp>
      <p:sp>
        <p:nvSpPr>
          <p:cNvPr id="36" name="Text Placeholder 13"/>
          <p:cNvSpPr>
            <a:spLocks noGrp="1"/>
          </p:cNvSpPr>
          <p:nvPr>
            <p:ph type="body" sz="quarter" idx="73"/>
          </p:nvPr>
        </p:nvSpPr>
        <p:spPr>
          <a:xfrm>
            <a:off x="2832242" y="3360738"/>
            <a:ext cx="1097280" cy="231775"/>
          </a:xfrm>
        </p:spPr>
        <p:txBody>
          <a:bodyPr>
            <a:noAutofit/>
          </a:bodyPr>
          <a:lstStyle>
            <a:lvl1pPr marL="0" indent="0">
              <a:buFontTx/>
              <a:buNone/>
              <a:defRPr sz="900">
                <a:solidFill>
                  <a:srgbClr val="7F7F7F"/>
                </a:solidFill>
                <a:latin typeface="Calibri" panose="020F0502020204030204"/>
                <a:ea typeface="Calibri" panose="020F0502020204030204"/>
              </a:defRPr>
            </a:lvl1pPr>
          </a:lstStyle>
          <a:p>
            <a:pPr lvl="0"/>
            <a:endParaRPr lang="en-US" dirty="0"/>
          </a:p>
        </p:txBody>
      </p:sp>
      <p:sp>
        <p:nvSpPr>
          <p:cNvPr id="38" name="Text Placeholder 5"/>
          <p:cNvSpPr>
            <a:spLocks noGrp="1"/>
          </p:cNvSpPr>
          <p:nvPr>
            <p:ph type="body" sz="quarter" idx="74"/>
          </p:nvPr>
        </p:nvSpPr>
        <p:spPr>
          <a:xfrm>
            <a:off x="4419600" y="3714750"/>
            <a:ext cx="1675229" cy="533400"/>
          </a:xfrm>
        </p:spPr>
        <p:txBody>
          <a:bodyPr>
            <a:normAutofit/>
          </a:bodyPr>
          <a:lstStyle>
            <a:lvl1pPr marL="0" indent="0">
              <a:buFontTx/>
              <a:buNone/>
              <a:defRPr sz="1050">
                <a:solidFill>
                  <a:srgbClr val="7F7F7F"/>
                </a:solidFill>
              </a:defRPr>
            </a:lvl1pPr>
          </a:lstStyle>
          <a:p>
            <a:pPr lvl="0"/>
            <a:endParaRPr lang="en-US" dirty="0"/>
          </a:p>
        </p:txBody>
      </p:sp>
      <p:sp>
        <p:nvSpPr>
          <p:cNvPr id="39" name="Text Placeholder 11"/>
          <p:cNvSpPr>
            <a:spLocks noGrp="1"/>
          </p:cNvSpPr>
          <p:nvPr>
            <p:ph type="body" sz="quarter" idx="75"/>
          </p:nvPr>
        </p:nvSpPr>
        <p:spPr>
          <a:xfrm>
            <a:off x="4419600" y="3181350"/>
            <a:ext cx="1663557" cy="300038"/>
          </a:xfrm>
        </p:spPr>
        <p:txBody>
          <a:bodyPr>
            <a:noAutofit/>
          </a:bodyPr>
          <a:lstStyle>
            <a:lvl1pPr marL="0" indent="0">
              <a:buFontTx/>
              <a:buNone/>
              <a:defRPr sz="1200" b="0" i="0">
                <a:solidFill>
                  <a:srgbClr val="1399EE"/>
                </a:solidFill>
                <a:latin typeface="Glegoo"/>
                <a:cs typeface="Glegoo"/>
              </a:defRPr>
            </a:lvl1pPr>
            <a:lvl2pPr>
              <a:defRPr sz="1050">
                <a:latin typeface="Mission Gothic Regular" pitchFamily="50" charset="0"/>
              </a:defRPr>
            </a:lvl2pPr>
            <a:lvl3pPr>
              <a:defRPr sz="1050">
                <a:latin typeface="Mission Gothic Regular" pitchFamily="50" charset="0"/>
              </a:defRPr>
            </a:lvl3pPr>
            <a:lvl4pPr>
              <a:defRPr sz="1050">
                <a:latin typeface="Mission Gothic Regular" pitchFamily="50" charset="0"/>
              </a:defRPr>
            </a:lvl4pPr>
            <a:lvl5pPr>
              <a:defRPr sz="1050">
                <a:latin typeface="Mission Gothic Regular" pitchFamily="50" charset="0"/>
              </a:defRPr>
            </a:lvl5pPr>
          </a:lstStyle>
          <a:p>
            <a:pPr lvl="0"/>
            <a:endParaRPr lang="en-US" dirty="0"/>
          </a:p>
        </p:txBody>
      </p:sp>
      <p:sp>
        <p:nvSpPr>
          <p:cNvPr id="40" name="Text Placeholder 13"/>
          <p:cNvSpPr>
            <a:spLocks noGrp="1"/>
          </p:cNvSpPr>
          <p:nvPr>
            <p:ph type="body" sz="quarter" idx="76"/>
          </p:nvPr>
        </p:nvSpPr>
        <p:spPr>
          <a:xfrm>
            <a:off x="4432442" y="3360738"/>
            <a:ext cx="1097280" cy="231775"/>
          </a:xfrm>
        </p:spPr>
        <p:txBody>
          <a:bodyPr>
            <a:noAutofit/>
          </a:bodyPr>
          <a:lstStyle>
            <a:lvl1pPr marL="0" indent="0">
              <a:buFontTx/>
              <a:buNone/>
              <a:defRPr sz="900">
                <a:solidFill>
                  <a:srgbClr val="7F7F7F"/>
                </a:solidFill>
                <a:latin typeface="Calibri" panose="020F0502020204030204"/>
                <a:ea typeface="Calibri" panose="020F0502020204030204"/>
              </a:defRPr>
            </a:lvl1pPr>
          </a:lstStyle>
          <a:p>
            <a:pPr lvl="0"/>
            <a:endParaRPr lang="en-US" dirty="0"/>
          </a:p>
        </p:txBody>
      </p:sp>
      <p:sp>
        <p:nvSpPr>
          <p:cNvPr id="41" name="Text Placeholder 5"/>
          <p:cNvSpPr>
            <a:spLocks noGrp="1"/>
          </p:cNvSpPr>
          <p:nvPr>
            <p:ph type="body" sz="quarter" idx="77"/>
          </p:nvPr>
        </p:nvSpPr>
        <p:spPr>
          <a:xfrm>
            <a:off x="5943600" y="3714750"/>
            <a:ext cx="1751964" cy="533400"/>
          </a:xfrm>
        </p:spPr>
        <p:txBody>
          <a:bodyPr>
            <a:normAutofit/>
          </a:bodyPr>
          <a:lstStyle>
            <a:lvl1pPr marL="0" indent="0">
              <a:buFontTx/>
              <a:buNone/>
              <a:defRPr sz="1050">
                <a:solidFill>
                  <a:srgbClr val="7F7F7F"/>
                </a:solidFill>
              </a:defRPr>
            </a:lvl1pPr>
          </a:lstStyle>
          <a:p>
            <a:pPr lvl="0"/>
            <a:endParaRPr lang="en-US" dirty="0"/>
          </a:p>
        </p:txBody>
      </p:sp>
      <p:sp>
        <p:nvSpPr>
          <p:cNvPr id="42" name="Text Placeholder 11"/>
          <p:cNvSpPr>
            <a:spLocks noGrp="1"/>
          </p:cNvSpPr>
          <p:nvPr>
            <p:ph type="body" sz="quarter" idx="78"/>
          </p:nvPr>
        </p:nvSpPr>
        <p:spPr>
          <a:xfrm>
            <a:off x="5943600" y="3181350"/>
            <a:ext cx="1739757" cy="300038"/>
          </a:xfrm>
        </p:spPr>
        <p:txBody>
          <a:bodyPr>
            <a:noAutofit/>
          </a:bodyPr>
          <a:lstStyle>
            <a:lvl1pPr marL="0" indent="0">
              <a:buFontTx/>
              <a:buNone/>
              <a:defRPr sz="1200" b="0" i="0">
                <a:solidFill>
                  <a:srgbClr val="1399EE"/>
                </a:solidFill>
                <a:latin typeface="Glegoo"/>
                <a:cs typeface="Glegoo"/>
              </a:defRPr>
            </a:lvl1pPr>
            <a:lvl2pPr>
              <a:defRPr sz="1050">
                <a:latin typeface="Mission Gothic Regular" pitchFamily="50" charset="0"/>
              </a:defRPr>
            </a:lvl2pPr>
            <a:lvl3pPr>
              <a:defRPr sz="1050">
                <a:latin typeface="Mission Gothic Regular" pitchFamily="50" charset="0"/>
              </a:defRPr>
            </a:lvl3pPr>
            <a:lvl4pPr>
              <a:defRPr sz="1050">
                <a:latin typeface="Mission Gothic Regular" pitchFamily="50" charset="0"/>
              </a:defRPr>
            </a:lvl4pPr>
            <a:lvl5pPr>
              <a:defRPr sz="1050">
                <a:latin typeface="Mission Gothic Regular" pitchFamily="50" charset="0"/>
              </a:defRPr>
            </a:lvl5pPr>
          </a:lstStyle>
          <a:p>
            <a:pPr lvl="0"/>
            <a:endParaRPr lang="en-US" dirty="0"/>
          </a:p>
        </p:txBody>
      </p:sp>
      <p:sp>
        <p:nvSpPr>
          <p:cNvPr id="43" name="Text Placeholder 13"/>
          <p:cNvSpPr>
            <a:spLocks noGrp="1"/>
          </p:cNvSpPr>
          <p:nvPr>
            <p:ph type="body" sz="quarter" idx="79"/>
          </p:nvPr>
        </p:nvSpPr>
        <p:spPr>
          <a:xfrm>
            <a:off x="5956442" y="3360738"/>
            <a:ext cx="1097280" cy="231775"/>
          </a:xfrm>
        </p:spPr>
        <p:txBody>
          <a:bodyPr>
            <a:noAutofit/>
          </a:bodyPr>
          <a:lstStyle>
            <a:lvl1pPr marL="0" indent="0">
              <a:buFontTx/>
              <a:buNone/>
              <a:defRPr sz="900">
                <a:solidFill>
                  <a:srgbClr val="7F7F7F"/>
                </a:solidFill>
                <a:latin typeface="Calibri" panose="020F0502020204030204"/>
                <a:ea typeface="Calibri" panose="020F0502020204030204"/>
              </a:defRPr>
            </a:lvl1pPr>
          </a:lstStyle>
          <a:p>
            <a:pPr lvl="0"/>
            <a:endParaRPr lang="en-US" dirty="0"/>
          </a:p>
        </p:txBody>
      </p:sp>
      <p:sp>
        <p:nvSpPr>
          <p:cNvPr id="5" name="Picture Placeholder 4"/>
          <p:cNvSpPr>
            <a:spLocks noGrp="1"/>
          </p:cNvSpPr>
          <p:nvPr>
            <p:ph type="pic" sz="quarter" idx="80"/>
          </p:nvPr>
        </p:nvSpPr>
        <p:spPr>
          <a:xfrm>
            <a:off x="1295400" y="1581150"/>
            <a:ext cx="1600200" cy="1447800"/>
          </a:xfrm>
        </p:spPr>
        <p:txBody>
          <a:bodyPr/>
          <a:lstStyle/>
          <a:p>
            <a:endParaRPr lang="en-US"/>
          </a:p>
        </p:txBody>
      </p:sp>
      <p:sp>
        <p:nvSpPr>
          <p:cNvPr id="31" name="Picture Placeholder 4"/>
          <p:cNvSpPr>
            <a:spLocks noGrp="1"/>
          </p:cNvSpPr>
          <p:nvPr>
            <p:ph type="pic" sz="quarter" idx="81"/>
          </p:nvPr>
        </p:nvSpPr>
        <p:spPr>
          <a:xfrm>
            <a:off x="2895600" y="1581150"/>
            <a:ext cx="1600200" cy="1447800"/>
          </a:xfrm>
        </p:spPr>
        <p:txBody>
          <a:bodyPr/>
          <a:lstStyle/>
          <a:p>
            <a:endParaRPr lang="en-US"/>
          </a:p>
        </p:txBody>
      </p:sp>
      <p:sp>
        <p:nvSpPr>
          <p:cNvPr id="33" name="Picture Placeholder 4"/>
          <p:cNvSpPr>
            <a:spLocks noGrp="1"/>
          </p:cNvSpPr>
          <p:nvPr>
            <p:ph type="pic" sz="quarter" idx="82"/>
          </p:nvPr>
        </p:nvSpPr>
        <p:spPr>
          <a:xfrm>
            <a:off x="4495800" y="1581150"/>
            <a:ext cx="1600200" cy="1447800"/>
          </a:xfrm>
        </p:spPr>
        <p:txBody>
          <a:bodyPr/>
          <a:lstStyle/>
          <a:p>
            <a:endParaRPr lang="en-US"/>
          </a:p>
        </p:txBody>
      </p:sp>
      <p:sp>
        <p:nvSpPr>
          <p:cNvPr id="34" name="Picture Placeholder 4"/>
          <p:cNvSpPr>
            <a:spLocks noGrp="1"/>
          </p:cNvSpPr>
          <p:nvPr>
            <p:ph type="pic" sz="quarter" idx="83"/>
          </p:nvPr>
        </p:nvSpPr>
        <p:spPr>
          <a:xfrm>
            <a:off x="6096000" y="1581150"/>
            <a:ext cx="1600200" cy="1447800"/>
          </a:xfrm>
        </p:spPr>
        <p:txBody>
          <a:bodyPr/>
          <a:lstStyle/>
          <a:p>
            <a:endParaRPr lang="en-US"/>
          </a:p>
        </p:txBody>
      </p:sp>
      <p:sp>
        <p:nvSpPr>
          <p:cNvPr id="22"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smtClean="0"/>
              <a:t>Click to edit Master title style</a:t>
            </a:r>
            <a:endParaRPr lang="en-US" dirty="0"/>
          </a:p>
        </p:txBody>
      </p:sp>
      <p:sp>
        <p:nvSpPr>
          <p:cNvPr id="23" name="Text Placeholder 17"/>
          <p:cNvSpPr>
            <a:spLocks noGrp="1"/>
          </p:cNvSpPr>
          <p:nvPr>
            <p:ph type="body" sz="quarter" idx="23"/>
          </p:nvPr>
        </p:nvSpPr>
        <p:spPr>
          <a:xfrm>
            <a:off x="2044557"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24"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352550"/>
            <a:ext cx="8229600" cy="2971802"/>
          </a:xfrm>
        </p:spPr>
        <p:txBody>
          <a:bodyPr>
            <a:normAutofit/>
          </a:bodyPr>
          <a:lstStyle>
            <a:lvl1pPr>
              <a:defRPr sz="1800">
                <a:solidFill>
                  <a:schemeClr val="tx1">
                    <a:lumMod val="85000"/>
                    <a:lumOff val="15000"/>
                  </a:schemeClr>
                </a:solidFill>
              </a:defRPr>
            </a:lvl1pPr>
            <a:lvl2pPr>
              <a:defRPr sz="1600">
                <a:solidFill>
                  <a:schemeClr val="tx1">
                    <a:lumMod val="85000"/>
                    <a:lumOff val="15000"/>
                  </a:schemeClr>
                </a:solidFill>
              </a:defRPr>
            </a:lvl2pPr>
            <a:lvl3pPr>
              <a:defRPr sz="1400">
                <a:solidFill>
                  <a:schemeClr val="tx1">
                    <a:lumMod val="85000"/>
                    <a:lumOff val="15000"/>
                  </a:schemeClr>
                </a:solidFill>
              </a:defRPr>
            </a:lvl3pPr>
            <a:lvl4pPr>
              <a:defRPr sz="1200">
                <a:solidFill>
                  <a:schemeClr val="tx1">
                    <a:lumMod val="85000"/>
                    <a:lumOff val="15000"/>
                  </a:schemeClr>
                </a:solidFill>
              </a:defRPr>
            </a:lvl4pPr>
            <a:lvl5pPr>
              <a:defRPr sz="1200">
                <a:solidFill>
                  <a:schemeClr val="tx1">
                    <a:lumMod val="85000"/>
                    <a:lumOff val="15000"/>
                  </a:schemeClr>
                </a:solidFill>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7"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10"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ctr">
              <a:defRPr sz="1000">
                <a:solidFill>
                  <a:srgbClr val="FFFFFF"/>
                </a:solidFill>
                <a:latin typeface="Glegoo"/>
                <a:cs typeface="Glegoo"/>
              </a:defRPr>
            </a:lvl1pPr>
          </a:lstStyle>
          <a:p>
            <a:fld id="{4F30D5C1-D155-2E40-A967-511B3BD0F2AE}"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Meet The Team">
    <p:spTree>
      <p:nvGrpSpPr>
        <p:cNvPr id="1" name=""/>
        <p:cNvGrpSpPr/>
        <p:nvPr/>
      </p:nvGrpSpPr>
      <p:grpSpPr>
        <a:xfrm>
          <a:off x="0" y="0"/>
          <a:ext cx="0" cy="0"/>
          <a:chOff x="0" y="0"/>
          <a:chExt cx="0" cy="0"/>
        </a:xfrm>
      </p:grpSpPr>
      <p:sp>
        <p:nvSpPr>
          <p:cNvPr id="5" name="Picture Placeholder 4"/>
          <p:cNvSpPr>
            <a:spLocks noGrp="1"/>
          </p:cNvSpPr>
          <p:nvPr>
            <p:ph type="pic" sz="quarter" idx="80"/>
          </p:nvPr>
        </p:nvSpPr>
        <p:spPr>
          <a:xfrm>
            <a:off x="0" y="1504950"/>
            <a:ext cx="9144000" cy="3638550"/>
          </a:xfrm>
        </p:spPr>
        <p:txBody>
          <a:bodyPr/>
          <a:lstStyle/>
          <a:p>
            <a:endParaRPr lang="en-US"/>
          </a:p>
        </p:txBody>
      </p:sp>
      <p:sp>
        <p:nvSpPr>
          <p:cNvPr id="15"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smtClean="0"/>
              <a:t>Click to edit Master title style</a:t>
            </a:r>
            <a:endParaRPr lang="en-US" dirty="0"/>
          </a:p>
        </p:txBody>
      </p:sp>
      <p:sp>
        <p:nvSpPr>
          <p:cNvPr id="16"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3200" b="1" cap="all">
                <a:solidFill>
                  <a:srgbClr val="48597F"/>
                </a:solidFill>
                <a:latin typeface="Lato Light"/>
                <a:cs typeface="Lato Light"/>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endParaRPr lang="en-US" dirty="0" smtClean="0"/>
          </a:p>
        </p:txBody>
      </p:sp>
      <p:sp>
        <p:nvSpPr>
          <p:cNvPr id="7"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397794"/>
            <a:ext cx="4038600" cy="2926556"/>
          </a:xfrm>
        </p:spPr>
        <p:txBody>
          <a:bodyPr>
            <a:normAutofit/>
          </a:bodyPr>
          <a:lstStyle>
            <a:lvl1pPr>
              <a:defRPr sz="1600">
                <a:solidFill>
                  <a:srgbClr val="7F7F7F"/>
                </a:solidFill>
              </a:defRPr>
            </a:lvl1pPr>
            <a:lvl2pPr>
              <a:defRPr sz="1400">
                <a:solidFill>
                  <a:srgbClr val="7F7F7F"/>
                </a:solidFill>
              </a:defRPr>
            </a:lvl2pPr>
            <a:lvl3pPr>
              <a:defRPr sz="1200">
                <a:solidFill>
                  <a:srgbClr val="7F7F7F"/>
                </a:solidFill>
              </a:defRPr>
            </a:lvl3pPr>
            <a:lvl4pPr>
              <a:defRPr sz="1100">
                <a:solidFill>
                  <a:srgbClr val="7F7F7F"/>
                </a:solidFill>
              </a:defRPr>
            </a:lvl4pPr>
            <a:lvl5pPr>
              <a:defRPr sz="1100">
                <a:solidFill>
                  <a:srgbClr val="7F7F7F"/>
                </a:solidFill>
              </a:defRPr>
            </a:lvl5pPr>
            <a:lvl6pPr>
              <a:defRPr sz="1800"/>
            </a:lvl6pPr>
            <a:lvl7pPr>
              <a:defRPr sz="1800"/>
            </a:lvl7pPr>
            <a:lvl8pPr>
              <a:defRPr sz="1800"/>
            </a:lvl8pPr>
            <a:lvl9pPr>
              <a:defRPr sz="1800"/>
            </a:lvl9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4" name="Content Placeholder 3"/>
          <p:cNvSpPr>
            <a:spLocks noGrp="1"/>
          </p:cNvSpPr>
          <p:nvPr>
            <p:ph sz="half" idx="2"/>
          </p:nvPr>
        </p:nvSpPr>
        <p:spPr>
          <a:xfrm>
            <a:off x="4648200" y="1397794"/>
            <a:ext cx="4038600" cy="2926556"/>
          </a:xfrm>
        </p:spPr>
        <p:txBody>
          <a:bodyPr>
            <a:normAutofit/>
          </a:bodyPr>
          <a:lstStyle>
            <a:lvl1pPr>
              <a:defRPr sz="1600">
                <a:solidFill>
                  <a:srgbClr val="7F7F7F"/>
                </a:solidFill>
              </a:defRPr>
            </a:lvl1pPr>
            <a:lvl2pPr>
              <a:defRPr sz="1400">
                <a:solidFill>
                  <a:srgbClr val="7F7F7F"/>
                </a:solidFill>
              </a:defRPr>
            </a:lvl2pPr>
            <a:lvl3pPr>
              <a:defRPr sz="1200">
                <a:solidFill>
                  <a:srgbClr val="7F7F7F"/>
                </a:solidFill>
              </a:defRPr>
            </a:lvl3pPr>
            <a:lvl4pPr>
              <a:defRPr sz="1100">
                <a:solidFill>
                  <a:srgbClr val="7F7F7F"/>
                </a:solidFill>
              </a:defRPr>
            </a:lvl4pPr>
            <a:lvl5pPr>
              <a:defRPr sz="1100">
                <a:solidFill>
                  <a:srgbClr val="7F7F7F"/>
                </a:solidFill>
              </a:defRPr>
            </a:lvl5pPr>
            <a:lvl6pPr>
              <a:defRPr sz="1800"/>
            </a:lvl6pPr>
            <a:lvl7pPr>
              <a:defRPr sz="1800"/>
            </a:lvl7pPr>
            <a:lvl8pPr>
              <a:defRPr sz="1800"/>
            </a:lvl8pPr>
            <a:lvl9pPr>
              <a:defRPr sz="1800"/>
            </a:lvl9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8"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smtClean="0"/>
              <a:t>Click to edit Master title style</a:t>
            </a:r>
            <a:endParaRPr lang="en-US" dirty="0"/>
          </a:p>
        </p:txBody>
      </p:sp>
      <p:sp>
        <p:nvSpPr>
          <p:cNvPr id="11"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12"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329928"/>
            <a:ext cx="4040188" cy="479822"/>
          </a:xfrm>
        </p:spPr>
        <p:txBody>
          <a:bodyPr anchor="b">
            <a:normAutofit/>
          </a:bodyPr>
          <a:lstStyle>
            <a:lvl1pPr marL="0" indent="0">
              <a:buNone/>
              <a:defRPr sz="1200" b="1">
                <a:solidFill>
                  <a:srgbClr val="7F7F7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endParaRPr lang="en-US" dirty="0" smtClean="0"/>
          </a:p>
        </p:txBody>
      </p:sp>
      <p:sp>
        <p:nvSpPr>
          <p:cNvPr id="4" name="Content Placeholder 3"/>
          <p:cNvSpPr>
            <a:spLocks noGrp="1"/>
          </p:cNvSpPr>
          <p:nvPr>
            <p:ph sz="half" idx="2"/>
          </p:nvPr>
        </p:nvSpPr>
        <p:spPr>
          <a:xfrm>
            <a:off x="457200" y="1809750"/>
            <a:ext cx="4040188" cy="2784872"/>
          </a:xfrm>
        </p:spPr>
        <p:txBody>
          <a:bodyPr>
            <a:normAutofit/>
          </a:bodyPr>
          <a:lstStyle>
            <a:lvl1pPr>
              <a:defRPr sz="1400">
                <a:solidFill>
                  <a:srgbClr val="7F7F7F"/>
                </a:solidFill>
              </a:defRPr>
            </a:lvl1pPr>
            <a:lvl2pPr>
              <a:defRPr sz="1200">
                <a:solidFill>
                  <a:srgbClr val="7F7F7F"/>
                </a:solidFill>
              </a:defRPr>
            </a:lvl2pPr>
            <a:lvl3pPr>
              <a:defRPr sz="1100">
                <a:solidFill>
                  <a:srgbClr val="7F7F7F"/>
                </a:solidFill>
              </a:defRPr>
            </a:lvl3pPr>
            <a:lvl4pPr>
              <a:defRPr sz="1050">
                <a:solidFill>
                  <a:srgbClr val="7F7F7F"/>
                </a:solidFill>
              </a:defRPr>
            </a:lvl4pPr>
            <a:lvl5pPr>
              <a:defRPr sz="1050">
                <a:solidFill>
                  <a:srgbClr val="7F7F7F"/>
                </a:solidFill>
              </a:defRPr>
            </a:lvl5pPr>
            <a:lvl6pPr>
              <a:defRPr sz="1600"/>
            </a:lvl6pPr>
            <a:lvl7pPr>
              <a:defRPr sz="1600"/>
            </a:lvl7pPr>
            <a:lvl8pPr>
              <a:defRPr sz="1600"/>
            </a:lvl8pPr>
            <a:lvl9pPr>
              <a:defRPr sz="1600"/>
            </a:lvl9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5" name="Text Placeholder 4"/>
          <p:cNvSpPr>
            <a:spLocks noGrp="1"/>
          </p:cNvSpPr>
          <p:nvPr>
            <p:ph type="body" sz="quarter" idx="3"/>
          </p:nvPr>
        </p:nvSpPr>
        <p:spPr>
          <a:xfrm>
            <a:off x="4645030" y="1329928"/>
            <a:ext cx="4041775" cy="479822"/>
          </a:xfrm>
        </p:spPr>
        <p:txBody>
          <a:bodyPr anchor="b">
            <a:normAutofit/>
          </a:bodyPr>
          <a:lstStyle>
            <a:lvl1pPr marL="0" indent="0">
              <a:buNone/>
              <a:defRPr sz="1200" b="1">
                <a:solidFill>
                  <a:srgbClr val="7F7F7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endParaRPr lang="en-US" dirty="0" smtClean="0"/>
          </a:p>
        </p:txBody>
      </p:sp>
      <p:sp>
        <p:nvSpPr>
          <p:cNvPr id="6" name="Content Placeholder 5"/>
          <p:cNvSpPr>
            <a:spLocks noGrp="1"/>
          </p:cNvSpPr>
          <p:nvPr>
            <p:ph sz="quarter" idx="4"/>
          </p:nvPr>
        </p:nvSpPr>
        <p:spPr>
          <a:xfrm>
            <a:off x="4645030" y="1809750"/>
            <a:ext cx="4041775" cy="2784872"/>
          </a:xfrm>
        </p:spPr>
        <p:txBody>
          <a:bodyPr>
            <a:normAutofit/>
          </a:bodyPr>
          <a:lstStyle>
            <a:lvl1pPr>
              <a:defRPr sz="1400">
                <a:solidFill>
                  <a:srgbClr val="7F7F7F"/>
                </a:solidFill>
              </a:defRPr>
            </a:lvl1pPr>
            <a:lvl2pPr>
              <a:defRPr sz="1200">
                <a:solidFill>
                  <a:srgbClr val="7F7F7F"/>
                </a:solidFill>
              </a:defRPr>
            </a:lvl2pPr>
            <a:lvl3pPr>
              <a:defRPr sz="1100">
                <a:solidFill>
                  <a:srgbClr val="7F7F7F"/>
                </a:solidFill>
              </a:defRPr>
            </a:lvl3pPr>
            <a:lvl4pPr>
              <a:defRPr sz="1050">
                <a:solidFill>
                  <a:srgbClr val="7F7F7F"/>
                </a:solidFill>
              </a:defRPr>
            </a:lvl4pPr>
            <a:lvl5pPr>
              <a:defRPr sz="1050">
                <a:solidFill>
                  <a:srgbClr val="7F7F7F"/>
                </a:solidFill>
              </a:defRPr>
            </a:lvl5pPr>
            <a:lvl6pPr>
              <a:defRPr sz="1600"/>
            </a:lvl6pPr>
            <a:lvl7pPr>
              <a:defRPr sz="1600"/>
            </a:lvl7pPr>
            <a:lvl8pPr>
              <a:defRPr sz="1600"/>
            </a:lvl8pPr>
            <a:lvl9pPr>
              <a:defRPr sz="1600"/>
            </a:lvl9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10"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smtClean="0"/>
              <a:t>Click to edit Master title style</a:t>
            </a:r>
            <a:endParaRPr lang="en-US" dirty="0"/>
          </a:p>
        </p:txBody>
      </p:sp>
      <p:sp>
        <p:nvSpPr>
          <p:cNvPr id="13"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14" name="Slide Number Placeholder 5"/>
          <p:cNvSpPr>
            <a:spLocks noGrp="1"/>
          </p:cNvSpPr>
          <p:nvPr>
            <p:ph type="sldNum" sz="quarter" idx="2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ctr">
              <a:defRPr sz="1000">
                <a:solidFill>
                  <a:srgbClr val="FFFFFF"/>
                </a:solidFill>
                <a:latin typeface="Glegoo"/>
                <a:cs typeface="Glegoo"/>
              </a:defRPr>
            </a:lvl1pPr>
          </a:lstStyle>
          <a:p>
            <a:fld id="{4F30D5C1-D155-2E40-A967-511B3BD0F2AE}" type="slidenum">
              <a:rPr lang="en-US" smtClean="0"/>
            </a:fld>
            <a:endParaRPr lang="en-US" dirty="0"/>
          </a:p>
        </p:txBody>
      </p:sp>
      <p:sp>
        <p:nvSpPr>
          <p:cNvPr id="10"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smtClean="0"/>
              <a:t>Click to edit Master title style</a:t>
            </a:r>
            <a:endParaRPr lang="en-US" dirty="0"/>
          </a:p>
        </p:txBody>
      </p:sp>
      <p:sp>
        <p:nvSpPr>
          <p:cNvPr id="11"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PAD mockup layout">
    <p:spTree>
      <p:nvGrpSpPr>
        <p:cNvPr id="1" name=""/>
        <p:cNvGrpSpPr/>
        <p:nvPr/>
      </p:nvGrpSpPr>
      <p:grpSpPr>
        <a:xfrm>
          <a:off x="0" y="0"/>
          <a:ext cx="0" cy="0"/>
          <a:chOff x="0" y="0"/>
          <a:chExt cx="0" cy="0"/>
        </a:xfrm>
      </p:grpSpPr>
      <p:sp>
        <p:nvSpPr>
          <p:cNvPr id="11"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smtClean="0"/>
              <a:t>Click to edit Master title style</a:t>
            </a:r>
            <a:endParaRPr lang="en-US" dirty="0"/>
          </a:p>
        </p:txBody>
      </p:sp>
      <p:sp>
        <p:nvSpPr>
          <p:cNvPr id="12" name="Text Placeholder 17"/>
          <p:cNvSpPr>
            <a:spLocks noGrp="1"/>
          </p:cNvSpPr>
          <p:nvPr>
            <p:ph type="body" sz="quarter" idx="23"/>
          </p:nvPr>
        </p:nvSpPr>
        <p:spPr>
          <a:xfrm>
            <a:off x="2057400" y="876300"/>
            <a:ext cx="5029200" cy="323850"/>
          </a:xfrm>
          <a:ln>
            <a:noFill/>
          </a:ln>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13"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fld>
            <a:endParaRPr lang="en-US" dirty="0"/>
          </a:p>
        </p:txBody>
      </p:sp>
      <p:pic>
        <p:nvPicPr>
          <p:cNvPr id="18" name="Picture 17" descr="iPad-Retina-Display-Mockup.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00400" y="1295400"/>
            <a:ext cx="2552878" cy="3562350"/>
          </a:xfrm>
          <a:prstGeom prst="rect">
            <a:avLst/>
          </a:prstGeom>
        </p:spPr>
      </p:pic>
      <p:sp>
        <p:nvSpPr>
          <p:cNvPr id="19" name="Picture Placeholder 20"/>
          <p:cNvSpPr>
            <a:spLocks noGrp="1"/>
          </p:cNvSpPr>
          <p:nvPr>
            <p:ph type="pic" sz="quarter" idx="25"/>
          </p:nvPr>
        </p:nvSpPr>
        <p:spPr>
          <a:xfrm>
            <a:off x="3505200" y="1676400"/>
            <a:ext cx="1956816" cy="2419350"/>
          </a:xfrm>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iPAD mockup layout">
    <p:spTree>
      <p:nvGrpSpPr>
        <p:cNvPr id="1" name=""/>
        <p:cNvGrpSpPr/>
        <p:nvPr/>
      </p:nvGrpSpPr>
      <p:grpSpPr>
        <a:xfrm>
          <a:off x="0" y="0"/>
          <a:ext cx="0" cy="0"/>
          <a:chOff x="0" y="0"/>
          <a:chExt cx="0" cy="0"/>
        </a:xfrm>
      </p:grpSpPr>
      <p:sp>
        <p:nvSpPr>
          <p:cNvPr id="8" name="Rectangle 7"/>
          <p:cNvSpPr/>
          <p:nvPr userDrawn="1"/>
        </p:nvSpPr>
        <p:spPr>
          <a:xfrm>
            <a:off x="1371600" y="2190750"/>
            <a:ext cx="2667000" cy="685800"/>
          </a:xfrm>
          <a:prstGeom prst="rect">
            <a:avLst/>
          </a:prstGeom>
          <a:solidFill>
            <a:srgbClr val="1399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userDrawn="1"/>
        </p:nvSpPr>
        <p:spPr>
          <a:xfrm>
            <a:off x="1371600" y="2876550"/>
            <a:ext cx="2667000" cy="685800"/>
          </a:xfrm>
          <a:prstGeom prst="rect">
            <a:avLst/>
          </a:prstGeom>
          <a:solidFill>
            <a:srgbClr val="4859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smtClean="0"/>
              <a:t>Click to edit Master title style</a:t>
            </a:r>
            <a:endParaRPr lang="en-US" dirty="0"/>
          </a:p>
        </p:txBody>
      </p:sp>
      <p:sp>
        <p:nvSpPr>
          <p:cNvPr id="12"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13"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fld>
            <a:endParaRPr lang="en-US" dirty="0"/>
          </a:p>
        </p:txBody>
      </p:sp>
      <p:pic>
        <p:nvPicPr>
          <p:cNvPr id="18" name="Picture 17" descr="iPad-Retina-Display-Mockup.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00400" y="1295400"/>
            <a:ext cx="2552878" cy="3562350"/>
          </a:xfrm>
          <a:prstGeom prst="rect">
            <a:avLst/>
          </a:prstGeom>
        </p:spPr>
      </p:pic>
      <p:sp>
        <p:nvSpPr>
          <p:cNvPr id="19" name="Picture Placeholder 20"/>
          <p:cNvSpPr>
            <a:spLocks noGrp="1"/>
          </p:cNvSpPr>
          <p:nvPr>
            <p:ph type="pic" sz="quarter" idx="25"/>
          </p:nvPr>
        </p:nvSpPr>
        <p:spPr>
          <a:xfrm>
            <a:off x="3505200" y="1676400"/>
            <a:ext cx="1956816" cy="2419350"/>
          </a:xfrm>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iPAD mockup layout">
    <p:spTree>
      <p:nvGrpSpPr>
        <p:cNvPr id="1" name=""/>
        <p:cNvGrpSpPr/>
        <p:nvPr/>
      </p:nvGrpSpPr>
      <p:grpSpPr>
        <a:xfrm>
          <a:off x="0" y="0"/>
          <a:ext cx="0" cy="0"/>
          <a:chOff x="0" y="0"/>
          <a:chExt cx="0" cy="0"/>
        </a:xfrm>
      </p:grpSpPr>
      <p:sp>
        <p:nvSpPr>
          <p:cNvPr id="11"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smtClean="0"/>
              <a:t>Click to edit Master title style</a:t>
            </a:r>
            <a:endParaRPr lang="en-US" dirty="0"/>
          </a:p>
        </p:txBody>
      </p:sp>
      <p:sp>
        <p:nvSpPr>
          <p:cNvPr id="12"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b="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13"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fld>
            <a:endParaRPr lang="en-US" dirty="0"/>
          </a:p>
        </p:txBody>
      </p:sp>
      <p:sp>
        <p:nvSpPr>
          <p:cNvPr id="14" name="Rectangle 13"/>
          <p:cNvSpPr/>
          <p:nvPr userDrawn="1"/>
        </p:nvSpPr>
        <p:spPr>
          <a:xfrm>
            <a:off x="1295400" y="2876550"/>
            <a:ext cx="6324600" cy="685800"/>
          </a:xfrm>
          <a:prstGeom prst="rect">
            <a:avLst/>
          </a:prstGeom>
          <a:solidFill>
            <a:srgbClr val="4859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userDrawn="1"/>
        </p:nvSpPr>
        <p:spPr>
          <a:xfrm>
            <a:off x="1295400" y="2190750"/>
            <a:ext cx="6324600" cy="685800"/>
          </a:xfrm>
          <a:prstGeom prst="rect">
            <a:avLst/>
          </a:prstGeom>
          <a:solidFill>
            <a:srgbClr val="1399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descr="iPad-Retina-Display-Mockup.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00400" y="1295400"/>
            <a:ext cx="2552878" cy="3562350"/>
          </a:xfrm>
          <a:prstGeom prst="rect">
            <a:avLst/>
          </a:prstGeom>
        </p:spPr>
      </p:pic>
      <p:sp>
        <p:nvSpPr>
          <p:cNvPr id="17" name="Picture Placeholder 20"/>
          <p:cNvSpPr>
            <a:spLocks noGrp="1"/>
          </p:cNvSpPr>
          <p:nvPr>
            <p:ph type="pic" sz="quarter" idx="25"/>
          </p:nvPr>
        </p:nvSpPr>
        <p:spPr>
          <a:xfrm>
            <a:off x="3505200" y="1676400"/>
            <a:ext cx="1956816" cy="2419350"/>
          </a:xfrm>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PAD mockup layout 2">
    <p:spTree>
      <p:nvGrpSpPr>
        <p:cNvPr id="1" name=""/>
        <p:cNvGrpSpPr/>
        <p:nvPr/>
      </p:nvGrpSpPr>
      <p:grpSpPr>
        <a:xfrm>
          <a:off x="0" y="0"/>
          <a:ext cx="0" cy="0"/>
          <a:chOff x="0" y="0"/>
          <a:chExt cx="0" cy="0"/>
        </a:xfrm>
      </p:grpSpPr>
      <p:sp>
        <p:nvSpPr>
          <p:cNvPr id="23" name="Text Placeholder 22"/>
          <p:cNvSpPr>
            <a:spLocks noGrp="1"/>
          </p:cNvSpPr>
          <p:nvPr>
            <p:ph type="body" sz="quarter" idx="25"/>
          </p:nvPr>
        </p:nvSpPr>
        <p:spPr>
          <a:xfrm>
            <a:off x="762000" y="2038350"/>
            <a:ext cx="3429000" cy="990600"/>
          </a:xfrm>
        </p:spPr>
        <p:txBody>
          <a:bodyPr>
            <a:normAutofit/>
          </a:bodyPr>
          <a:lstStyle>
            <a:lvl1pPr marL="0" indent="0">
              <a:lnSpc>
                <a:spcPts val="1400"/>
              </a:lnSpc>
              <a:buFontTx/>
              <a:buNone/>
              <a:defRPr sz="1050">
                <a:solidFill>
                  <a:srgbClr val="7F7F7F"/>
                </a:solidFill>
              </a:defRPr>
            </a:lvl1pPr>
            <a:lvl2pPr marL="457200" indent="0">
              <a:buFontTx/>
              <a:buNone/>
              <a:defRPr sz="1000">
                <a:solidFill>
                  <a:schemeClr val="bg1">
                    <a:lumMod val="65000"/>
                  </a:schemeClr>
                </a:solidFill>
              </a:defRPr>
            </a:lvl2pPr>
            <a:lvl3pPr marL="914400" indent="0">
              <a:buFontTx/>
              <a:buNone/>
              <a:defRPr sz="1000">
                <a:solidFill>
                  <a:schemeClr val="bg1">
                    <a:lumMod val="65000"/>
                  </a:schemeClr>
                </a:solidFill>
              </a:defRPr>
            </a:lvl3pPr>
            <a:lvl4pPr marL="1371600" indent="0">
              <a:buFontTx/>
              <a:buNone/>
              <a:defRPr sz="1000">
                <a:solidFill>
                  <a:schemeClr val="bg1">
                    <a:lumMod val="65000"/>
                  </a:schemeClr>
                </a:solidFill>
              </a:defRPr>
            </a:lvl4pPr>
            <a:lvl5pPr marL="1828800" indent="0">
              <a:buFontTx/>
              <a:buNone/>
              <a:defRPr sz="1000">
                <a:solidFill>
                  <a:schemeClr val="bg1">
                    <a:lumMod val="65000"/>
                  </a:schemeClr>
                </a:solidFill>
              </a:defRPr>
            </a:lvl5pPr>
          </a:lstStyle>
          <a:p>
            <a:pPr lvl="0"/>
            <a:endParaRPr lang="en-US" dirty="0"/>
          </a:p>
        </p:txBody>
      </p:sp>
      <p:sp>
        <p:nvSpPr>
          <p:cNvPr id="25" name="Text Placeholder 24"/>
          <p:cNvSpPr>
            <a:spLocks noGrp="1"/>
          </p:cNvSpPr>
          <p:nvPr>
            <p:ph type="body" sz="quarter" idx="26"/>
          </p:nvPr>
        </p:nvSpPr>
        <p:spPr>
          <a:xfrm>
            <a:off x="762000" y="1809750"/>
            <a:ext cx="2286000" cy="304800"/>
          </a:xfrm>
        </p:spPr>
        <p:txBody>
          <a:bodyPr>
            <a:noAutofit/>
          </a:bodyPr>
          <a:lstStyle>
            <a:lvl1pPr marL="0" indent="0">
              <a:buFontTx/>
              <a:buNone/>
              <a:defRPr sz="1200" i="0">
                <a:solidFill>
                  <a:srgbClr val="1399EE"/>
                </a:solidFill>
                <a:latin typeface="Glegoo"/>
                <a:ea typeface="Calibri" panose="020F0502020204030204"/>
                <a:cs typeface="Glegoo"/>
              </a:defRPr>
            </a:lvl1pPr>
            <a:lvl2pPr marL="457200" indent="0">
              <a:buFontTx/>
              <a:buNone/>
              <a:defRPr sz="1100"/>
            </a:lvl2pPr>
            <a:lvl3pPr marL="914400" indent="0">
              <a:buFontTx/>
              <a:buNone/>
              <a:defRPr sz="1100"/>
            </a:lvl3pPr>
            <a:lvl4pPr marL="1371600" indent="0">
              <a:buFontTx/>
              <a:buNone/>
              <a:defRPr sz="1100"/>
            </a:lvl4pPr>
            <a:lvl5pPr marL="1828800" indent="0">
              <a:buFontTx/>
              <a:buNone/>
              <a:defRPr sz="1100"/>
            </a:lvl5pPr>
          </a:lstStyle>
          <a:p>
            <a:pPr lvl="0"/>
            <a:endParaRPr lang="en-US" dirty="0"/>
          </a:p>
        </p:txBody>
      </p:sp>
      <p:sp>
        <p:nvSpPr>
          <p:cNvPr id="14"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smtClean="0"/>
              <a:t>Click to edit Master title style</a:t>
            </a:r>
            <a:endParaRPr lang="en-US" dirty="0"/>
          </a:p>
        </p:txBody>
      </p:sp>
      <p:sp>
        <p:nvSpPr>
          <p:cNvPr id="17"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19"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fld>
            <a:endParaRPr lang="en-US" dirty="0"/>
          </a:p>
        </p:txBody>
      </p:sp>
      <p:pic>
        <p:nvPicPr>
          <p:cNvPr id="20" name="Picture 19" descr="iPad-Retina-Display-Mockup.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05400" y="1352550"/>
            <a:ext cx="2552878" cy="3562350"/>
          </a:xfrm>
          <a:prstGeom prst="rect">
            <a:avLst/>
          </a:prstGeom>
        </p:spPr>
      </p:pic>
      <p:sp>
        <p:nvSpPr>
          <p:cNvPr id="22" name="Picture Placeholder 20"/>
          <p:cNvSpPr>
            <a:spLocks noGrp="1"/>
          </p:cNvSpPr>
          <p:nvPr>
            <p:ph type="pic" sz="quarter" idx="31"/>
          </p:nvPr>
        </p:nvSpPr>
        <p:spPr>
          <a:xfrm>
            <a:off x="5410200" y="1733550"/>
            <a:ext cx="1956816" cy="2419350"/>
          </a:xfrm>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Phone mockup layout">
    <p:spTree>
      <p:nvGrpSpPr>
        <p:cNvPr id="1" name=""/>
        <p:cNvGrpSpPr/>
        <p:nvPr/>
      </p:nvGrpSpPr>
      <p:grpSpPr>
        <a:xfrm>
          <a:off x="0" y="0"/>
          <a:ext cx="0" cy="0"/>
          <a:chOff x="0" y="0"/>
          <a:chExt cx="0" cy="0"/>
        </a:xfrm>
      </p:grpSpPr>
      <p:sp>
        <p:nvSpPr>
          <p:cNvPr id="19" name="Rectangle 18"/>
          <p:cNvSpPr/>
          <p:nvPr userDrawn="1"/>
        </p:nvSpPr>
        <p:spPr>
          <a:xfrm>
            <a:off x="0" y="1809750"/>
            <a:ext cx="9144000" cy="1524000"/>
          </a:xfrm>
          <a:prstGeom prst="rect">
            <a:avLst/>
          </a:prstGeom>
          <a:solidFill>
            <a:srgbClr val="1399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panose="020F0502020204030204"/>
            </a:endParaRPr>
          </a:p>
        </p:txBody>
      </p:sp>
      <p:sp>
        <p:nvSpPr>
          <p:cNvPr id="14" name="Text Placeholder 13"/>
          <p:cNvSpPr>
            <a:spLocks noGrp="1"/>
          </p:cNvSpPr>
          <p:nvPr>
            <p:ph type="body" sz="quarter" idx="24"/>
          </p:nvPr>
        </p:nvSpPr>
        <p:spPr>
          <a:xfrm>
            <a:off x="1828800" y="3325812"/>
            <a:ext cx="2362200" cy="384175"/>
          </a:xfrm>
        </p:spPr>
        <p:txBody>
          <a:bodyPr>
            <a:noAutofit/>
          </a:bodyPr>
          <a:lstStyle>
            <a:lvl1pPr marL="0" indent="0">
              <a:buFontTx/>
              <a:buNone/>
              <a:defRPr sz="1050">
                <a:solidFill>
                  <a:srgbClr val="7F7F7F"/>
                </a:solidFill>
              </a:defRPr>
            </a:lvl1pPr>
            <a:lvl2pPr marL="457200" indent="0">
              <a:buFontTx/>
              <a:buNone/>
              <a:defRPr sz="1050">
                <a:solidFill>
                  <a:schemeClr val="bg1">
                    <a:lumMod val="65000"/>
                  </a:schemeClr>
                </a:solidFill>
              </a:defRPr>
            </a:lvl2pPr>
            <a:lvl3pPr marL="914400" indent="0">
              <a:buFontTx/>
              <a:buNone/>
              <a:defRPr sz="1050">
                <a:solidFill>
                  <a:schemeClr val="bg1">
                    <a:lumMod val="65000"/>
                  </a:schemeClr>
                </a:solidFill>
              </a:defRPr>
            </a:lvl3pPr>
            <a:lvl4pPr marL="1371600" indent="0">
              <a:buFontTx/>
              <a:buNone/>
              <a:defRPr sz="1050">
                <a:solidFill>
                  <a:schemeClr val="bg1">
                    <a:lumMod val="65000"/>
                  </a:schemeClr>
                </a:solidFill>
              </a:defRPr>
            </a:lvl4pPr>
            <a:lvl5pPr marL="1828800" indent="0">
              <a:buFontTx/>
              <a:buNone/>
              <a:defRPr sz="1050">
                <a:solidFill>
                  <a:schemeClr val="bg1">
                    <a:lumMod val="65000"/>
                  </a:schemeClr>
                </a:solidFill>
              </a:defRPr>
            </a:lvl5pPr>
          </a:lstStyle>
          <a:p>
            <a:pPr lvl="0"/>
            <a:endParaRPr lang="en-US" dirty="0"/>
          </a:p>
        </p:txBody>
      </p:sp>
      <p:sp>
        <p:nvSpPr>
          <p:cNvPr id="16" name="Text Placeholder 15"/>
          <p:cNvSpPr>
            <a:spLocks noGrp="1"/>
          </p:cNvSpPr>
          <p:nvPr>
            <p:ph type="body" sz="quarter" idx="25"/>
          </p:nvPr>
        </p:nvSpPr>
        <p:spPr>
          <a:xfrm>
            <a:off x="1828800" y="3859212"/>
            <a:ext cx="2590800" cy="465138"/>
          </a:xfrm>
        </p:spPr>
        <p:txBody>
          <a:bodyPr>
            <a:noAutofit/>
          </a:bodyPr>
          <a:lstStyle>
            <a:lvl1pPr marL="0" indent="0">
              <a:buFontTx/>
              <a:buNone/>
              <a:defRPr sz="1050">
                <a:solidFill>
                  <a:srgbClr val="7F7F7F"/>
                </a:solidFill>
                <a:latin typeface="Calibri" panose="020F0502020204030204"/>
              </a:defRPr>
            </a:lvl1pPr>
            <a:lvl2pPr marL="457200" indent="0">
              <a:buFontTx/>
              <a:buNone/>
              <a:defRPr sz="1050">
                <a:solidFill>
                  <a:schemeClr val="bg1">
                    <a:lumMod val="65000"/>
                  </a:schemeClr>
                </a:solidFill>
                <a:latin typeface="+mj-lt"/>
              </a:defRPr>
            </a:lvl2pPr>
            <a:lvl3pPr marL="914400" indent="0">
              <a:buFontTx/>
              <a:buNone/>
              <a:defRPr sz="1050">
                <a:solidFill>
                  <a:schemeClr val="bg1">
                    <a:lumMod val="65000"/>
                  </a:schemeClr>
                </a:solidFill>
                <a:latin typeface="+mj-lt"/>
              </a:defRPr>
            </a:lvl3pPr>
            <a:lvl4pPr marL="1371600" indent="0">
              <a:buFontTx/>
              <a:buNone/>
              <a:defRPr sz="1050">
                <a:solidFill>
                  <a:schemeClr val="bg1">
                    <a:lumMod val="65000"/>
                  </a:schemeClr>
                </a:solidFill>
                <a:latin typeface="+mj-lt"/>
              </a:defRPr>
            </a:lvl4pPr>
            <a:lvl5pPr marL="1828800" indent="0">
              <a:buFontTx/>
              <a:buNone/>
              <a:defRPr sz="1050">
                <a:solidFill>
                  <a:schemeClr val="bg1">
                    <a:lumMod val="65000"/>
                  </a:schemeClr>
                </a:solidFill>
                <a:latin typeface="+mj-lt"/>
              </a:defRPr>
            </a:lvl5pPr>
          </a:lstStyle>
          <a:p>
            <a:pPr lvl="0"/>
            <a:endParaRPr lang="en-US" dirty="0"/>
          </a:p>
        </p:txBody>
      </p:sp>
      <p:sp>
        <p:nvSpPr>
          <p:cNvPr id="18" name="Text Placeholder 17"/>
          <p:cNvSpPr>
            <a:spLocks noGrp="1"/>
          </p:cNvSpPr>
          <p:nvPr>
            <p:ph type="body" sz="quarter" idx="26"/>
          </p:nvPr>
        </p:nvSpPr>
        <p:spPr>
          <a:xfrm>
            <a:off x="1143000" y="2208212"/>
            <a:ext cx="3429000" cy="1041400"/>
          </a:xfrm>
        </p:spPr>
        <p:txBody>
          <a:bodyPr>
            <a:noAutofit/>
          </a:bodyPr>
          <a:lstStyle>
            <a:lvl1pPr marL="0" indent="0">
              <a:buFontTx/>
              <a:buNone/>
              <a:defRPr sz="1050">
                <a:solidFill>
                  <a:schemeClr val="bg1"/>
                </a:solidFill>
                <a:latin typeface="Calibri" panose="020F0502020204030204"/>
              </a:defRPr>
            </a:lvl1pPr>
            <a:lvl2pPr marL="457200" indent="0">
              <a:buFontTx/>
              <a:buNone/>
              <a:defRPr sz="1050">
                <a:solidFill>
                  <a:schemeClr val="bg1">
                    <a:lumMod val="65000"/>
                  </a:schemeClr>
                </a:solidFill>
                <a:latin typeface="+mj-lt"/>
              </a:defRPr>
            </a:lvl2pPr>
            <a:lvl3pPr marL="914400" indent="0">
              <a:buFontTx/>
              <a:buNone/>
              <a:defRPr sz="1050">
                <a:solidFill>
                  <a:schemeClr val="bg1">
                    <a:lumMod val="65000"/>
                  </a:schemeClr>
                </a:solidFill>
                <a:latin typeface="+mj-lt"/>
              </a:defRPr>
            </a:lvl3pPr>
            <a:lvl4pPr marL="1371600" indent="0">
              <a:buFontTx/>
              <a:buNone/>
              <a:defRPr sz="1050">
                <a:solidFill>
                  <a:schemeClr val="bg1">
                    <a:lumMod val="65000"/>
                  </a:schemeClr>
                </a:solidFill>
                <a:latin typeface="+mj-lt"/>
              </a:defRPr>
            </a:lvl4pPr>
            <a:lvl5pPr marL="1828800" indent="0">
              <a:buFontTx/>
              <a:buNone/>
              <a:defRPr sz="1050">
                <a:solidFill>
                  <a:schemeClr val="bg1">
                    <a:lumMod val="65000"/>
                  </a:schemeClr>
                </a:solidFill>
                <a:latin typeface="+mj-lt"/>
              </a:defRPr>
            </a:lvl5pPr>
          </a:lstStyle>
          <a:p>
            <a:pPr lvl="0"/>
            <a:endParaRPr lang="en-US" dirty="0"/>
          </a:p>
        </p:txBody>
      </p:sp>
      <p:sp>
        <p:nvSpPr>
          <p:cNvPr id="20" name="Text Placeholder 19"/>
          <p:cNvSpPr>
            <a:spLocks noGrp="1"/>
          </p:cNvSpPr>
          <p:nvPr>
            <p:ph type="body" sz="quarter" idx="27"/>
          </p:nvPr>
        </p:nvSpPr>
        <p:spPr>
          <a:xfrm>
            <a:off x="1143000" y="1954212"/>
            <a:ext cx="2362200" cy="357188"/>
          </a:xfrm>
        </p:spPr>
        <p:txBody>
          <a:bodyPr>
            <a:noAutofit/>
          </a:bodyPr>
          <a:lstStyle>
            <a:lvl1pPr marL="0" indent="0">
              <a:buFontTx/>
              <a:buNone/>
              <a:defRPr sz="1100">
                <a:solidFill>
                  <a:schemeClr val="bg1"/>
                </a:solidFill>
                <a:latin typeface="Glegoo"/>
              </a:defRPr>
            </a:lvl1pPr>
            <a:lvl2pPr marL="457200" indent="0">
              <a:buFontTx/>
              <a:buNone/>
              <a:defRPr sz="1100">
                <a:solidFill>
                  <a:srgbClr val="424C53"/>
                </a:solidFill>
              </a:defRPr>
            </a:lvl2pPr>
            <a:lvl3pPr marL="914400" indent="0">
              <a:buFontTx/>
              <a:buNone/>
              <a:defRPr sz="1100">
                <a:solidFill>
                  <a:srgbClr val="424C53"/>
                </a:solidFill>
              </a:defRPr>
            </a:lvl3pPr>
            <a:lvl4pPr marL="1371600" indent="0">
              <a:buFontTx/>
              <a:buNone/>
              <a:defRPr sz="1100">
                <a:solidFill>
                  <a:srgbClr val="424C53"/>
                </a:solidFill>
              </a:defRPr>
            </a:lvl4pPr>
            <a:lvl5pPr marL="1828800" indent="0">
              <a:buFontTx/>
              <a:buNone/>
              <a:defRPr sz="1100">
                <a:solidFill>
                  <a:srgbClr val="424C53"/>
                </a:solidFill>
              </a:defRPr>
            </a:lvl5pPr>
          </a:lstStyle>
          <a:p>
            <a:pPr lvl="0"/>
            <a:endParaRPr lang="en-US" dirty="0"/>
          </a:p>
        </p:txBody>
      </p:sp>
      <p:sp>
        <p:nvSpPr>
          <p:cNvPr id="15"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smtClean="0"/>
              <a:t>Click to edit Master title style</a:t>
            </a:r>
            <a:endParaRPr lang="en-US" dirty="0"/>
          </a:p>
        </p:txBody>
      </p:sp>
      <p:sp>
        <p:nvSpPr>
          <p:cNvPr id="17"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25"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fld>
            <a:endParaRPr lang="en-US" dirty="0"/>
          </a:p>
        </p:txBody>
      </p:sp>
      <p:pic>
        <p:nvPicPr>
          <p:cNvPr id="26" name="Picture 25"/>
          <p:cNvPicPr>
            <a:picLocks noChangeAspect="1"/>
          </p:cNvPicPr>
          <p:nvPr userDrawn="1"/>
        </p:nvPicPr>
        <p:blipFill rotWithShape="1">
          <a:blip r:embed="rId2" cstate="print">
            <a:extLst>
              <a:ext uri="{28A0092B-C50C-407E-A947-70E740481C1C}">
                <a14:useLocalDpi xmlns:a14="http://schemas.microsoft.com/office/drawing/2010/main" val="0"/>
              </a:ext>
            </a:extLst>
          </a:blip>
          <a:srcRect l="1953" r="7816"/>
          <a:stretch>
            <a:fillRect/>
          </a:stretch>
        </p:blipFill>
        <p:spPr>
          <a:xfrm>
            <a:off x="4835244" y="1428750"/>
            <a:ext cx="1602039" cy="3352800"/>
          </a:xfrm>
          <a:prstGeom prst="rect">
            <a:avLst/>
          </a:prstGeom>
        </p:spPr>
      </p:pic>
      <p:sp>
        <p:nvSpPr>
          <p:cNvPr id="27" name="Picture Placeholder 19"/>
          <p:cNvSpPr>
            <a:spLocks noGrp="1"/>
          </p:cNvSpPr>
          <p:nvPr>
            <p:ph type="pic" sz="quarter" idx="64"/>
          </p:nvPr>
        </p:nvSpPr>
        <p:spPr>
          <a:xfrm>
            <a:off x="5029200" y="1962150"/>
            <a:ext cx="1247554" cy="2286000"/>
          </a:xfrm>
        </p:spPr>
        <p:txBody>
          <a:bodyPr/>
          <a:lstStyle/>
          <a:p>
            <a:endParaRPr lang="en-US"/>
          </a:p>
        </p:txBody>
      </p:sp>
      <p:pic>
        <p:nvPicPr>
          <p:cNvPr id="28" name="Picture 27"/>
          <p:cNvPicPr>
            <a:picLocks noChangeAspect="1"/>
          </p:cNvPicPr>
          <p:nvPr userDrawn="1"/>
        </p:nvPicPr>
        <p:blipFill rotWithShape="1">
          <a:blip r:embed="rId2" cstate="print">
            <a:extLst>
              <a:ext uri="{28A0092B-C50C-407E-A947-70E740481C1C}">
                <a14:useLocalDpi xmlns:a14="http://schemas.microsoft.com/office/drawing/2010/main" val="0"/>
              </a:ext>
            </a:extLst>
          </a:blip>
          <a:srcRect l="1953" r="7816"/>
          <a:stretch>
            <a:fillRect/>
          </a:stretch>
        </p:blipFill>
        <p:spPr>
          <a:xfrm>
            <a:off x="6475161" y="1428750"/>
            <a:ext cx="1602039" cy="3352800"/>
          </a:xfrm>
          <a:prstGeom prst="rect">
            <a:avLst/>
          </a:prstGeom>
        </p:spPr>
      </p:pic>
      <p:sp>
        <p:nvSpPr>
          <p:cNvPr id="29" name="Picture Placeholder 19"/>
          <p:cNvSpPr>
            <a:spLocks noGrp="1"/>
          </p:cNvSpPr>
          <p:nvPr>
            <p:ph type="pic" sz="quarter" idx="65"/>
          </p:nvPr>
        </p:nvSpPr>
        <p:spPr>
          <a:xfrm>
            <a:off x="6669117" y="1962150"/>
            <a:ext cx="1247554" cy="2286000"/>
          </a:xfrm>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7"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smtClean="0"/>
              <a:t>Click to edit Master title style</a:t>
            </a:r>
            <a:endParaRPr lang="en-US" dirty="0"/>
          </a:p>
        </p:txBody>
      </p:sp>
      <p:sp>
        <p:nvSpPr>
          <p:cNvPr id="18"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19"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ctr">
              <a:defRPr sz="1000">
                <a:solidFill>
                  <a:srgbClr val="FFFFFF"/>
                </a:solidFill>
                <a:latin typeface="Glegoo"/>
                <a:cs typeface="Glegoo"/>
              </a:defRPr>
            </a:lvl1pPr>
          </a:lstStyle>
          <a:p>
            <a:fld id="{4F30D5C1-D155-2E40-A967-511B3BD0F2AE}" type="slidenum">
              <a:rPr lang="en-US" smtClean="0"/>
            </a:fld>
            <a:endParaRPr lang="en-US" dirty="0"/>
          </a:p>
        </p:txBody>
      </p:sp>
      <p:pic>
        <p:nvPicPr>
          <p:cNvPr id="20" name="Picture 1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8200" y="1581152"/>
            <a:ext cx="4419600" cy="2562857"/>
          </a:xfrm>
          <a:prstGeom prst="rect">
            <a:avLst/>
          </a:prstGeom>
        </p:spPr>
      </p:pic>
      <p:sp>
        <p:nvSpPr>
          <p:cNvPr id="21" name="Picture Placeholder 2"/>
          <p:cNvSpPr>
            <a:spLocks noGrp="1"/>
          </p:cNvSpPr>
          <p:nvPr>
            <p:ph type="pic" sz="quarter" idx="13"/>
          </p:nvPr>
        </p:nvSpPr>
        <p:spPr>
          <a:xfrm>
            <a:off x="1481126" y="1809750"/>
            <a:ext cx="3167074" cy="2028669"/>
          </a:xfrm>
        </p:spPr>
        <p:txBody>
          <a:bodyPr/>
          <a:lstStyle>
            <a:lvl1pPr>
              <a:defRPr>
                <a:solidFill>
                  <a:schemeClr val="bg1"/>
                </a:solidFill>
              </a:defRPr>
            </a:lvl1pPr>
          </a:lstStyle>
          <a:p>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5">
    <p:spTree>
      <p:nvGrpSpPr>
        <p:cNvPr id="1" name=""/>
        <p:cNvGrpSpPr/>
        <p:nvPr/>
      </p:nvGrpSpPr>
      <p:grpSpPr>
        <a:xfrm>
          <a:off x="0" y="0"/>
          <a:ext cx="0" cy="0"/>
          <a:chOff x="0" y="0"/>
          <a:chExt cx="0" cy="0"/>
        </a:xfrm>
      </p:grpSpPr>
      <p:sp>
        <p:nvSpPr>
          <p:cNvPr id="10" name="Text Placeholder 9"/>
          <p:cNvSpPr>
            <a:spLocks noGrp="1"/>
          </p:cNvSpPr>
          <p:nvPr>
            <p:ph type="body" sz="quarter" idx="24"/>
          </p:nvPr>
        </p:nvSpPr>
        <p:spPr>
          <a:xfrm>
            <a:off x="5334000" y="2244725"/>
            <a:ext cx="2971800" cy="1774825"/>
          </a:xfrm>
        </p:spPr>
        <p:txBody>
          <a:bodyPr>
            <a:normAutofit/>
          </a:bodyPr>
          <a:lstStyle>
            <a:lvl1pPr marL="0" indent="0">
              <a:lnSpc>
                <a:spcPts val="1400"/>
              </a:lnSpc>
              <a:buFontTx/>
              <a:buNone/>
              <a:defRPr sz="1000">
                <a:solidFill>
                  <a:schemeClr val="bg1">
                    <a:lumMod val="50000"/>
                  </a:schemeClr>
                </a:solidFill>
              </a:defRPr>
            </a:lvl1pPr>
            <a:lvl2pPr marL="457200" indent="0">
              <a:buFontTx/>
              <a:buNone/>
              <a:defRPr sz="1000">
                <a:solidFill>
                  <a:schemeClr val="bg1">
                    <a:lumMod val="65000"/>
                  </a:schemeClr>
                </a:solidFill>
              </a:defRPr>
            </a:lvl2pPr>
            <a:lvl3pPr marL="914400" indent="0">
              <a:buFontTx/>
              <a:buNone/>
              <a:defRPr sz="1000">
                <a:solidFill>
                  <a:schemeClr val="bg1">
                    <a:lumMod val="65000"/>
                  </a:schemeClr>
                </a:solidFill>
              </a:defRPr>
            </a:lvl3pPr>
            <a:lvl4pPr marL="1371600" indent="0">
              <a:buFontTx/>
              <a:buNone/>
              <a:defRPr sz="1000">
                <a:solidFill>
                  <a:schemeClr val="bg1">
                    <a:lumMod val="65000"/>
                  </a:schemeClr>
                </a:solidFill>
              </a:defRPr>
            </a:lvl4pPr>
            <a:lvl5pPr marL="1828800" indent="0">
              <a:buFontTx/>
              <a:buNone/>
              <a:defRPr sz="1000">
                <a:solidFill>
                  <a:schemeClr val="bg1">
                    <a:lumMod val="65000"/>
                  </a:schemeClr>
                </a:solidFill>
              </a:defRPr>
            </a:lvl5pPr>
          </a:lstStyle>
          <a:p>
            <a:pPr lvl="0"/>
            <a:endParaRPr lang="en-US" dirty="0"/>
          </a:p>
        </p:txBody>
      </p:sp>
      <p:sp>
        <p:nvSpPr>
          <p:cNvPr id="11" name="Text Placeholder 9"/>
          <p:cNvSpPr>
            <a:spLocks noGrp="1"/>
          </p:cNvSpPr>
          <p:nvPr>
            <p:ph type="body" sz="quarter" idx="25"/>
          </p:nvPr>
        </p:nvSpPr>
        <p:spPr>
          <a:xfrm>
            <a:off x="5334000" y="1962150"/>
            <a:ext cx="2971800" cy="327025"/>
          </a:xfrm>
        </p:spPr>
        <p:txBody>
          <a:bodyPr>
            <a:normAutofit/>
          </a:bodyPr>
          <a:lstStyle>
            <a:lvl1pPr marL="0" indent="0">
              <a:buFontTx/>
              <a:buNone/>
              <a:defRPr sz="1200" b="0" i="0">
                <a:solidFill>
                  <a:srgbClr val="1399EE"/>
                </a:solidFill>
                <a:latin typeface="Glegoo"/>
                <a:cs typeface="Glegoo"/>
              </a:defRPr>
            </a:lvl1pPr>
            <a:lvl2pPr marL="457200" indent="0">
              <a:buFontTx/>
              <a:buNone/>
              <a:defRPr sz="1000">
                <a:solidFill>
                  <a:schemeClr val="bg1">
                    <a:lumMod val="65000"/>
                  </a:schemeClr>
                </a:solidFill>
              </a:defRPr>
            </a:lvl2pPr>
            <a:lvl3pPr marL="914400" indent="0">
              <a:buFontTx/>
              <a:buNone/>
              <a:defRPr sz="1000">
                <a:solidFill>
                  <a:schemeClr val="bg1">
                    <a:lumMod val="65000"/>
                  </a:schemeClr>
                </a:solidFill>
              </a:defRPr>
            </a:lvl3pPr>
            <a:lvl4pPr marL="1371600" indent="0">
              <a:buFontTx/>
              <a:buNone/>
              <a:defRPr sz="1000">
                <a:solidFill>
                  <a:schemeClr val="bg1">
                    <a:lumMod val="65000"/>
                  </a:schemeClr>
                </a:solidFill>
              </a:defRPr>
            </a:lvl4pPr>
            <a:lvl5pPr marL="1828800" indent="0">
              <a:buFontTx/>
              <a:buNone/>
              <a:defRPr sz="1000">
                <a:solidFill>
                  <a:schemeClr val="bg1">
                    <a:lumMod val="65000"/>
                  </a:schemeClr>
                </a:solidFill>
              </a:defRPr>
            </a:lvl5pPr>
          </a:lstStyle>
          <a:p>
            <a:pPr lvl="0"/>
            <a:endParaRPr lang="en-US" dirty="0"/>
          </a:p>
        </p:txBody>
      </p:sp>
      <p:sp>
        <p:nvSpPr>
          <p:cNvPr id="8"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smtClean="0"/>
              <a:t>Click to edit Master title style</a:t>
            </a:r>
            <a:endParaRPr lang="en-US" dirty="0"/>
          </a:p>
        </p:txBody>
      </p:sp>
      <p:sp>
        <p:nvSpPr>
          <p:cNvPr id="13"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14"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683919"/>
            <a:ext cx="2133600" cy="357188"/>
          </a:xfrm>
          <a:prstGeom prst="rect">
            <a:avLst/>
          </a:prstGeom>
        </p:spPr>
        <p:txBody>
          <a:bodyPr/>
          <a:lstStyle>
            <a:lvl1pPr>
              <a:defRPr/>
            </a:lvl1pPr>
          </a:lstStyle>
          <a:p>
            <a:endParaRPr lang="en-US"/>
          </a:p>
        </p:txBody>
      </p:sp>
      <p:sp>
        <p:nvSpPr>
          <p:cNvPr id="3" name="页脚占位符 2"/>
          <p:cNvSpPr>
            <a:spLocks noGrp="1"/>
          </p:cNvSpPr>
          <p:nvPr>
            <p:ph type="ftr" sz="quarter" idx="11"/>
          </p:nvPr>
        </p:nvSpPr>
        <p:spPr>
          <a:xfrm>
            <a:off x="3124200" y="4683919"/>
            <a:ext cx="2895600" cy="357188"/>
          </a:xfrm>
          <a:prstGeom prst="rect">
            <a:avLst/>
          </a:prstGeom>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7255DF95-D547-449A-B910-FD2F068A3269}" type="slidenum">
              <a:rPr lang="zh-CN" altLang="en-US"/>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Full Screen Image">
    <p:spTree>
      <p:nvGrpSpPr>
        <p:cNvPr id="1" name=""/>
        <p:cNvGrpSpPr/>
        <p:nvPr/>
      </p:nvGrpSpPr>
      <p:grpSpPr>
        <a:xfrm>
          <a:off x="0" y="0"/>
          <a:ext cx="0" cy="0"/>
          <a:chOff x="0" y="0"/>
          <a:chExt cx="0" cy="0"/>
        </a:xfrm>
      </p:grpSpPr>
      <p:sp>
        <p:nvSpPr>
          <p:cNvPr id="23" name="Picture Placeholder 22"/>
          <p:cNvSpPr>
            <a:spLocks noGrp="1"/>
          </p:cNvSpPr>
          <p:nvPr>
            <p:ph type="pic" sz="quarter" idx="10"/>
          </p:nvPr>
        </p:nvSpPr>
        <p:spPr>
          <a:xfrm>
            <a:off x="0" y="0"/>
            <a:ext cx="9144000" cy="5143500"/>
          </a:xfrm>
          <a:prstGeom prst="rect">
            <a:avLst/>
          </a:prstGeom>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Picture Placeholder 27"/>
          <p:cNvSpPr>
            <a:spLocks noGrp="1"/>
          </p:cNvSpPr>
          <p:nvPr>
            <p:ph type="pic" sz="quarter" idx="24"/>
          </p:nvPr>
        </p:nvSpPr>
        <p:spPr>
          <a:xfrm>
            <a:off x="0" y="3456622"/>
            <a:ext cx="2276856" cy="1705928"/>
          </a:xfrm>
        </p:spPr>
        <p:txBody>
          <a:bodyPr/>
          <a:lstStyle/>
          <a:p>
            <a:endParaRPr lang="en-US"/>
          </a:p>
        </p:txBody>
      </p:sp>
      <p:sp>
        <p:nvSpPr>
          <p:cNvPr id="9" name="Picture Placeholder 27"/>
          <p:cNvSpPr>
            <a:spLocks noGrp="1"/>
          </p:cNvSpPr>
          <p:nvPr>
            <p:ph type="pic" sz="quarter" idx="25"/>
          </p:nvPr>
        </p:nvSpPr>
        <p:spPr>
          <a:xfrm>
            <a:off x="2286000" y="3456622"/>
            <a:ext cx="2276856" cy="1705928"/>
          </a:xfrm>
        </p:spPr>
        <p:txBody>
          <a:bodyPr/>
          <a:lstStyle/>
          <a:p>
            <a:endParaRPr lang="en-US"/>
          </a:p>
        </p:txBody>
      </p:sp>
      <p:sp>
        <p:nvSpPr>
          <p:cNvPr id="10" name="Picture Placeholder 27"/>
          <p:cNvSpPr>
            <a:spLocks noGrp="1"/>
          </p:cNvSpPr>
          <p:nvPr>
            <p:ph type="pic" sz="quarter" idx="26"/>
          </p:nvPr>
        </p:nvSpPr>
        <p:spPr>
          <a:xfrm>
            <a:off x="4572000" y="3455670"/>
            <a:ext cx="2276856" cy="1705928"/>
          </a:xfrm>
        </p:spPr>
        <p:txBody>
          <a:bodyPr/>
          <a:lstStyle/>
          <a:p>
            <a:endParaRPr lang="en-US"/>
          </a:p>
        </p:txBody>
      </p:sp>
      <p:sp>
        <p:nvSpPr>
          <p:cNvPr id="11" name="Picture Placeholder 27"/>
          <p:cNvSpPr>
            <a:spLocks noGrp="1"/>
          </p:cNvSpPr>
          <p:nvPr>
            <p:ph type="pic" sz="quarter" idx="27"/>
          </p:nvPr>
        </p:nvSpPr>
        <p:spPr>
          <a:xfrm>
            <a:off x="6858000" y="3455670"/>
            <a:ext cx="2286000" cy="1705928"/>
          </a:xfrm>
        </p:spPr>
        <p:txBody>
          <a:bodyPr/>
          <a:lstStyle/>
          <a:p>
            <a:endParaRPr lang="en-US" dirty="0"/>
          </a:p>
        </p:txBody>
      </p:sp>
      <p:sp>
        <p:nvSpPr>
          <p:cNvPr id="12"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smtClean="0"/>
              <a:t>Click to edit Master title style</a:t>
            </a:r>
            <a:endParaRPr lang="en-US" dirty="0"/>
          </a:p>
        </p:txBody>
      </p:sp>
      <p:sp>
        <p:nvSpPr>
          <p:cNvPr id="13"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9" name="Picture Placeholder 27"/>
          <p:cNvSpPr>
            <a:spLocks noGrp="1"/>
          </p:cNvSpPr>
          <p:nvPr>
            <p:ph type="pic" sz="quarter" idx="25"/>
          </p:nvPr>
        </p:nvSpPr>
        <p:spPr>
          <a:xfrm>
            <a:off x="2286000" y="1504950"/>
            <a:ext cx="2276856" cy="1981200"/>
          </a:xfrm>
        </p:spPr>
        <p:txBody>
          <a:bodyPr/>
          <a:lstStyle/>
          <a:p>
            <a:endParaRPr lang="en-US"/>
          </a:p>
        </p:txBody>
      </p:sp>
      <p:sp>
        <p:nvSpPr>
          <p:cNvPr id="10" name="Picture Placeholder 27"/>
          <p:cNvSpPr>
            <a:spLocks noGrp="1"/>
          </p:cNvSpPr>
          <p:nvPr>
            <p:ph type="pic" sz="quarter" idx="26"/>
          </p:nvPr>
        </p:nvSpPr>
        <p:spPr>
          <a:xfrm>
            <a:off x="4572000" y="1504950"/>
            <a:ext cx="2276856" cy="1981200"/>
          </a:xfrm>
        </p:spPr>
        <p:txBody>
          <a:bodyPr/>
          <a:lstStyle/>
          <a:p>
            <a:endParaRPr lang="en-US"/>
          </a:p>
        </p:txBody>
      </p:sp>
      <p:sp>
        <p:nvSpPr>
          <p:cNvPr id="11" name="Picture Placeholder 27"/>
          <p:cNvSpPr>
            <a:spLocks noGrp="1"/>
          </p:cNvSpPr>
          <p:nvPr>
            <p:ph type="pic" sz="quarter" idx="27"/>
          </p:nvPr>
        </p:nvSpPr>
        <p:spPr>
          <a:xfrm>
            <a:off x="6858000" y="1504950"/>
            <a:ext cx="2286000" cy="1981200"/>
          </a:xfrm>
        </p:spPr>
        <p:txBody>
          <a:bodyPr/>
          <a:lstStyle/>
          <a:p>
            <a:endParaRPr lang="en-US" dirty="0"/>
          </a:p>
        </p:txBody>
      </p:sp>
      <p:sp>
        <p:nvSpPr>
          <p:cNvPr id="12"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smtClean="0"/>
              <a:t>Click to edit Master title style</a:t>
            </a:r>
            <a:endParaRPr lang="en-US" dirty="0"/>
          </a:p>
        </p:txBody>
      </p:sp>
      <p:sp>
        <p:nvSpPr>
          <p:cNvPr id="13"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14"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ctr">
              <a:defRPr sz="1000">
                <a:solidFill>
                  <a:srgbClr val="FFFFFF"/>
                </a:solidFill>
                <a:latin typeface="Glegoo"/>
                <a:cs typeface="Glegoo"/>
              </a:defRPr>
            </a:lvl1pPr>
          </a:lstStyle>
          <a:p>
            <a:fld id="{4F30D5C1-D155-2E40-A967-511B3BD0F2AE}"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ur Services">
    <p:spTree>
      <p:nvGrpSpPr>
        <p:cNvPr id="1" name=""/>
        <p:cNvGrpSpPr/>
        <p:nvPr/>
      </p:nvGrpSpPr>
      <p:grpSpPr>
        <a:xfrm>
          <a:off x="0" y="0"/>
          <a:ext cx="0" cy="0"/>
          <a:chOff x="0" y="0"/>
          <a:chExt cx="0" cy="0"/>
        </a:xfrm>
      </p:grpSpPr>
      <p:sp>
        <p:nvSpPr>
          <p:cNvPr id="8" name="Picture Placeholder 24"/>
          <p:cNvSpPr>
            <a:spLocks noGrp="1"/>
          </p:cNvSpPr>
          <p:nvPr>
            <p:ph type="pic" sz="quarter" idx="14"/>
          </p:nvPr>
        </p:nvSpPr>
        <p:spPr>
          <a:xfrm>
            <a:off x="457200" y="1352550"/>
            <a:ext cx="2671762" cy="3006727"/>
          </a:xfrm>
        </p:spPr>
        <p:txBody>
          <a:bodyPr>
            <a:normAutofit/>
          </a:bodyPr>
          <a:lstStyle>
            <a:lvl1pPr marL="0" indent="0">
              <a:buFontTx/>
              <a:buNone/>
              <a:defRPr sz="1200">
                <a:solidFill>
                  <a:srgbClr val="17375E"/>
                </a:solidFill>
              </a:defRPr>
            </a:lvl1pPr>
          </a:lstStyle>
          <a:p>
            <a:endParaRPr lang="en-US"/>
          </a:p>
        </p:txBody>
      </p:sp>
      <p:sp>
        <p:nvSpPr>
          <p:cNvPr id="9" name="Text Placeholder 26"/>
          <p:cNvSpPr>
            <a:spLocks noGrp="1"/>
          </p:cNvSpPr>
          <p:nvPr>
            <p:ph type="body" sz="quarter" idx="15"/>
          </p:nvPr>
        </p:nvSpPr>
        <p:spPr>
          <a:xfrm>
            <a:off x="3733800" y="1817688"/>
            <a:ext cx="2127250" cy="830262"/>
          </a:xfrm>
        </p:spPr>
        <p:txBody>
          <a:bodyPr>
            <a:noAutofit/>
          </a:bodyPr>
          <a:lstStyle>
            <a:lvl1pPr marL="0" indent="0">
              <a:lnSpc>
                <a:spcPts val="1400"/>
              </a:lnSpc>
              <a:buFontTx/>
              <a:buNone/>
              <a:defRPr sz="1050">
                <a:solidFill>
                  <a:srgbClr val="7F7F7F"/>
                </a:solidFill>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endParaRPr lang="en-US" dirty="0"/>
          </a:p>
        </p:txBody>
      </p:sp>
      <p:sp>
        <p:nvSpPr>
          <p:cNvPr id="10" name="Text Placeholder 26"/>
          <p:cNvSpPr>
            <a:spLocks noGrp="1"/>
          </p:cNvSpPr>
          <p:nvPr>
            <p:ph type="body" sz="quarter" idx="16"/>
          </p:nvPr>
        </p:nvSpPr>
        <p:spPr>
          <a:xfrm>
            <a:off x="6407150" y="1809750"/>
            <a:ext cx="2127250" cy="830262"/>
          </a:xfrm>
        </p:spPr>
        <p:txBody>
          <a:bodyPr>
            <a:noAutofit/>
          </a:bodyPr>
          <a:lstStyle>
            <a:lvl1pPr marL="0" indent="0">
              <a:lnSpc>
                <a:spcPts val="1400"/>
              </a:lnSpc>
              <a:buFontTx/>
              <a:buNone/>
              <a:defRPr sz="1050">
                <a:solidFill>
                  <a:srgbClr val="7F7F7F"/>
                </a:solidFill>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endParaRPr lang="en-US" dirty="0"/>
          </a:p>
        </p:txBody>
      </p:sp>
      <p:sp>
        <p:nvSpPr>
          <p:cNvPr id="11" name="Text Placeholder 26"/>
          <p:cNvSpPr>
            <a:spLocks noGrp="1"/>
          </p:cNvSpPr>
          <p:nvPr>
            <p:ph type="body" sz="quarter" idx="17"/>
          </p:nvPr>
        </p:nvSpPr>
        <p:spPr>
          <a:xfrm>
            <a:off x="3736975" y="3405328"/>
            <a:ext cx="2127250" cy="830262"/>
          </a:xfrm>
        </p:spPr>
        <p:txBody>
          <a:bodyPr>
            <a:noAutofit/>
          </a:bodyPr>
          <a:lstStyle>
            <a:lvl1pPr marL="0" indent="0">
              <a:lnSpc>
                <a:spcPts val="1400"/>
              </a:lnSpc>
              <a:buFontTx/>
              <a:buNone/>
              <a:defRPr sz="1050">
                <a:solidFill>
                  <a:srgbClr val="7F7F7F"/>
                </a:solidFill>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endParaRPr lang="en-US" dirty="0"/>
          </a:p>
        </p:txBody>
      </p:sp>
      <p:sp>
        <p:nvSpPr>
          <p:cNvPr id="12" name="Text Placeholder 26"/>
          <p:cNvSpPr>
            <a:spLocks noGrp="1"/>
          </p:cNvSpPr>
          <p:nvPr>
            <p:ph type="body" sz="quarter" idx="18"/>
          </p:nvPr>
        </p:nvSpPr>
        <p:spPr>
          <a:xfrm>
            <a:off x="6410325" y="3397390"/>
            <a:ext cx="2127250" cy="830262"/>
          </a:xfrm>
        </p:spPr>
        <p:txBody>
          <a:bodyPr>
            <a:noAutofit/>
          </a:bodyPr>
          <a:lstStyle>
            <a:lvl1pPr marL="0" indent="0">
              <a:lnSpc>
                <a:spcPts val="1400"/>
              </a:lnSpc>
              <a:buFontTx/>
              <a:buNone/>
              <a:defRPr sz="1050">
                <a:solidFill>
                  <a:srgbClr val="7F7F7F"/>
                </a:solidFill>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endParaRPr lang="en-US" dirty="0"/>
          </a:p>
        </p:txBody>
      </p:sp>
      <p:sp>
        <p:nvSpPr>
          <p:cNvPr id="13" name="Text Placeholder 32"/>
          <p:cNvSpPr>
            <a:spLocks noGrp="1"/>
          </p:cNvSpPr>
          <p:nvPr>
            <p:ph type="body" sz="quarter" idx="19"/>
          </p:nvPr>
        </p:nvSpPr>
        <p:spPr>
          <a:xfrm>
            <a:off x="3733800" y="1517508"/>
            <a:ext cx="1600200" cy="308115"/>
          </a:xfrm>
        </p:spPr>
        <p:txBody>
          <a:bodyPr>
            <a:noAutofit/>
          </a:bodyPr>
          <a:lstStyle>
            <a:lvl1pPr marL="0" indent="0">
              <a:buFontTx/>
              <a:buNone/>
              <a:defRPr sz="1200" b="0" i="0">
                <a:solidFill>
                  <a:srgbClr val="1399EE"/>
                </a:solidFill>
                <a:latin typeface="Glegoo"/>
                <a:ea typeface="Calibri" panose="020F0502020204030204"/>
                <a:cs typeface="Glegoo"/>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US" dirty="0"/>
          </a:p>
        </p:txBody>
      </p:sp>
      <p:sp>
        <p:nvSpPr>
          <p:cNvPr id="14" name="Text Placeholder 32"/>
          <p:cNvSpPr>
            <a:spLocks noGrp="1"/>
          </p:cNvSpPr>
          <p:nvPr>
            <p:ph type="body" sz="quarter" idx="20"/>
          </p:nvPr>
        </p:nvSpPr>
        <p:spPr>
          <a:xfrm>
            <a:off x="6400800" y="1517508"/>
            <a:ext cx="1600200" cy="308115"/>
          </a:xfrm>
        </p:spPr>
        <p:txBody>
          <a:bodyPr>
            <a:noAutofit/>
          </a:bodyPr>
          <a:lstStyle>
            <a:lvl1pPr marL="0" indent="0">
              <a:buFontTx/>
              <a:buNone/>
              <a:defRPr sz="1200" b="0" i="0">
                <a:solidFill>
                  <a:srgbClr val="1399EE"/>
                </a:solidFill>
                <a:latin typeface="Glegoo"/>
                <a:ea typeface="Calibri" panose="020F0502020204030204"/>
                <a:cs typeface="Glegoo"/>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US" dirty="0"/>
          </a:p>
        </p:txBody>
      </p:sp>
      <p:sp>
        <p:nvSpPr>
          <p:cNvPr id="15" name="Text Placeholder 32"/>
          <p:cNvSpPr>
            <a:spLocks noGrp="1"/>
          </p:cNvSpPr>
          <p:nvPr>
            <p:ph type="body" sz="quarter" idx="21"/>
          </p:nvPr>
        </p:nvSpPr>
        <p:spPr>
          <a:xfrm>
            <a:off x="3733800" y="3101835"/>
            <a:ext cx="1600200" cy="308115"/>
          </a:xfrm>
        </p:spPr>
        <p:txBody>
          <a:bodyPr>
            <a:noAutofit/>
          </a:bodyPr>
          <a:lstStyle>
            <a:lvl1pPr marL="0" indent="0">
              <a:buFontTx/>
              <a:buNone/>
              <a:defRPr sz="1200" b="0" i="0">
                <a:solidFill>
                  <a:srgbClr val="1399EE"/>
                </a:solidFill>
                <a:latin typeface="Glegoo"/>
                <a:ea typeface="Calibri" panose="020F0502020204030204"/>
                <a:cs typeface="Glegoo"/>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US" dirty="0"/>
          </a:p>
        </p:txBody>
      </p:sp>
      <p:sp>
        <p:nvSpPr>
          <p:cNvPr id="16" name="Text Placeholder 32"/>
          <p:cNvSpPr>
            <a:spLocks noGrp="1"/>
          </p:cNvSpPr>
          <p:nvPr>
            <p:ph type="body" sz="quarter" idx="22"/>
          </p:nvPr>
        </p:nvSpPr>
        <p:spPr>
          <a:xfrm>
            <a:off x="6400800" y="3101835"/>
            <a:ext cx="1600200" cy="308115"/>
          </a:xfrm>
        </p:spPr>
        <p:txBody>
          <a:bodyPr>
            <a:noAutofit/>
          </a:bodyPr>
          <a:lstStyle>
            <a:lvl1pPr marL="0" indent="0">
              <a:buFontTx/>
              <a:buNone/>
              <a:defRPr sz="1200" b="0" i="0">
                <a:solidFill>
                  <a:srgbClr val="1399EE"/>
                </a:solidFill>
                <a:latin typeface="Glegoo"/>
                <a:ea typeface="Calibri" panose="020F0502020204030204"/>
                <a:cs typeface="Glegoo"/>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US" dirty="0"/>
          </a:p>
        </p:txBody>
      </p:sp>
      <p:sp>
        <p:nvSpPr>
          <p:cNvPr id="18"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smtClean="0"/>
              <a:t>Click to edit Master title style</a:t>
            </a:r>
            <a:endParaRPr lang="en-US" dirty="0"/>
          </a:p>
        </p:txBody>
      </p:sp>
      <p:sp>
        <p:nvSpPr>
          <p:cNvPr id="20"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21"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c mockup layout">
    <p:spTree>
      <p:nvGrpSpPr>
        <p:cNvPr id="1" name=""/>
        <p:cNvGrpSpPr/>
        <p:nvPr/>
      </p:nvGrpSpPr>
      <p:grpSpPr>
        <a:xfrm>
          <a:off x="0" y="0"/>
          <a:ext cx="0" cy="0"/>
          <a:chOff x="0" y="0"/>
          <a:chExt cx="0" cy="0"/>
        </a:xfrm>
      </p:grpSpPr>
      <p:pic>
        <p:nvPicPr>
          <p:cNvPr id="17" name="Picture 16" descr="iMac-Flat-Mockup.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67000" y="1352550"/>
            <a:ext cx="4038600" cy="3269432"/>
          </a:xfrm>
          <a:prstGeom prst="rect">
            <a:avLst/>
          </a:prstGeom>
        </p:spPr>
      </p:pic>
      <p:sp>
        <p:nvSpPr>
          <p:cNvPr id="19" name="Picture Placeholder 9"/>
          <p:cNvSpPr>
            <a:spLocks noGrp="1"/>
          </p:cNvSpPr>
          <p:nvPr>
            <p:ph type="pic" sz="quarter" idx="24"/>
          </p:nvPr>
        </p:nvSpPr>
        <p:spPr>
          <a:xfrm>
            <a:off x="2895600" y="1581150"/>
            <a:ext cx="3581400" cy="2057400"/>
          </a:xfrm>
        </p:spPr>
        <p:txBody>
          <a:bodyPr/>
          <a:lstStyle/>
          <a:p>
            <a:endParaRPr lang="en-US"/>
          </a:p>
        </p:txBody>
      </p:sp>
      <p:sp>
        <p:nvSpPr>
          <p:cNvPr id="8"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smtClean="0"/>
              <a:t>Click to edit Master title style</a:t>
            </a:r>
            <a:endParaRPr lang="en-US" dirty="0"/>
          </a:p>
        </p:txBody>
      </p:sp>
      <p:sp>
        <p:nvSpPr>
          <p:cNvPr id="11"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12"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 Content Layout">
    <p:spTree>
      <p:nvGrpSpPr>
        <p:cNvPr id="1" name=""/>
        <p:cNvGrpSpPr/>
        <p:nvPr/>
      </p:nvGrpSpPr>
      <p:grpSpPr>
        <a:xfrm>
          <a:off x="0" y="0"/>
          <a:ext cx="0" cy="0"/>
          <a:chOff x="0" y="0"/>
          <a:chExt cx="0" cy="0"/>
        </a:xfrm>
      </p:grpSpPr>
      <p:sp>
        <p:nvSpPr>
          <p:cNvPr id="7" name="Content Placeholder 13"/>
          <p:cNvSpPr>
            <a:spLocks noGrp="1"/>
          </p:cNvSpPr>
          <p:nvPr>
            <p:ph sz="quarter" idx="13"/>
          </p:nvPr>
        </p:nvSpPr>
        <p:spPr>
          <a:xfrm>
            <a:off x="609600" y="2057400"/>
            <a:ext cx="2362200" cy="2266950"/>
          </a:xfrm>
        </p:spPr>
        <p:txBody>
          <a:bodyPr>
            <a:normAutofit/>
          </a:bodyPr>
          <a:lstStyle>
            <a:lvl1pPr algn="l">
              <a:lnSpc>
                <a:spcPts val="1400"/>
              </a:lnSpc>
              <a:buNone/>
              <a:defRPr sz="1050">
                <a:solidFill>
                  <a:srgbClr val="7F7F7F"/>
                </a:solidFill>
                <a:latin typeface="Calibri" panose="020F0502020204030204"/>
                <a:cs typeface="Calibri" panose="020F0502020204030204"/>
              </a:defRPr>
            </a:lvl1pPr>
          </a:lstStyle>
          <a:p>
            <a:pPr lvl="0"/>
            <a:endParaRPr lang="en-US" dirty="0"/>
          </a:p>
        </p:txBody>
      </p:sp>
      <p:sp>
        <p:nvSpPr>
          <p:cNvPr id="8" name="Content Placeholder 38"/>
          <p:cNvSpPr>
            <a:spLocks noGrp="1"/>
          </p:cNvSpPr>
          <p:nvPr>
            <p:ph sz="quarter" idx="39"/>
          </p:nvPr>
        </p:nvSpPr>
        <p:spPr>
          <a:xfrm>
            <a:off x="1139952" y="1581150"/>
            <a:ext cx="1984248" cy="347472"/>
          </a:xfrm>
          <a:prstGeom prst="rect">
            <a:avLst/>
          </a:prstGeom>
          <a:noFill/>
          <a:ln>
            <a:noFill/>
          </a:ln>
        </p:spPr>
        <p:txBody>
          <a:bodyPr anchor="ctr">
            <a:noAutofit/>
          </a:bodyPr>
          <a:lstStyle>
            <a:lvl1pPr algn="l">
              <a:buNone/>
              <a:defRPr sz="1400" b="0" i="0">
                <a:solidFill>
                  <a:srgbClr val="1399EE"/>
                </a:solidFill>
                <a:latin typeface="Glegoo"/>
                <a:ea typeface="Calibri" panose="020F0502020204030204"/>
                <a:cs typeface="Glegoo"/>
              </a:defRPr>
            </a:lvl1pPr>
          </a:lstStyle>
          <a:p>
            <a:pPr lvl="0"/>
            <a:endParaRPr lang="en-US" dirty="0"/>
          </a:p>
        </p:txBody>
      </p:sp>
      <p:sp>
        <p:nvSpPr>
          <p:cNvPr id="9" name="Content Placeholder 13"/>
          <p:cNvSpPr>
            <a:spLocks noGrp="1"/>
          </p:cNvSpPr>
          <p:nvPr>
            <p:ph sz="quarter" idx="42"/>
          </p:nvPr>
        </p:nvSpPr>
        <p:spPr>
          <a:xfrm>
            <a:off x="3429000" y="2057400"/>
            <a:ext cx="2362200" cy="2266950"/>
          </a:xfrm>
        </p:spPr>
        <p:txBody>
          <a:bodyPr>
            <a:normAutofit/>
          </a:bodyPr>
          <a:lstStyle>
            <a:lvl1pPr algn="l">
              <a:lnSpc>
                <a:spcPts val="1400"/>
              </a:lnSpc>
              <a:buNone/>
              <a:defRPr sz="1050">
                <a:solidFill>
                  <a:srgbClr val="7F7F7F"/>
                </a:solidFill>
                <a:latin typeface="Calibri" panose="020F0502020204030204"/>
                <a:cs typeface="Calibri" panose="020F0502020204030204"/>
              </a:defRPr>
            </a:lvl1pPr>
          </a:lstStyle>
          <a:p>
            <a:pPr lvl="0"/>
            <a:endParaRPr lang="en-US" dirty="0"/>
          </a:p>
        </p:txBody>
      </p:sp>
      <p:sp>
        <p:nvSpPr>
          <p:cNvPr id="10" name="Content Placeholder 13"/>
          <p:cNvSpPr>
            <a:spLocks noGrp="1"/>
          </p:cNvSpPr>
          <p:nvPr>
            <p:ph sz="quarter" idx="43"/>
          </p:nvPr>
        </p:nvSpPr>
        <p:spPr>
          <a:xfrm>
            <a:off x="6324600" y="2057400"/>
            <a:ext cx="2362200" cy="2266950"/>
          </a:xfrm>
        </p:spPr>
        <p:txBody>
          <a:bodyPr>
            <a:normAutofit/>
          </a:bodyPr>
          <a:lstStyle>
            <a:lvl1pPr algn="l">
              <a:lnSpc>
                <a:spcPts val="1400"/>
              </a:lnSpc>
              <a:buNone/>
              <a:defRPr sz="1050">
                <a:solidFill>
                  <a:srgbClr val="7F7F7F"/>
                </a:solidFill>
                <a:latin typeface="Calibri" panose="020F0502020204030204"/>
                <a:cs typeface="Calibri" panose="020F0502020204030204"/>
              </a:defRPr>
            </a:lvl1pPr>
          </a:lstStyle>
          <a:p>
            <a:pPr lvl="0"/>
            <a:endParaRPr lang="en-US" dirty="0"/>
          </a:p>
        </p:txBody>
      </p:sp>
      <p:sp>
        <p:nvSpPr>
          <p:cNvPr id="11" name="Content Placeholder 38"/>
          <p:cNvSpPr>
            <a:spLocks noGrp="1"/>
          </p:cNvSpPr>
          <p:nvPr>
            <p:ph sz="quarter" idx="60"/>
          </p:nvPr>
        </p:nvSpPr>
        <p:spPr>
          <a:xfrm>
            <a:off x="3886200" y="1581150"/>
            <a:ext cx="1984248" cy="347472"/>
          </a:xfrm>
          <a:prstGeom prst="rect">
            <a:avLst/>
          </a:prstGeom>
          <a:noFill/>
          <a:ln>
            <a:noFill/>
          </a:ln>
        </p:spPr>
        <p:txBody>
          <a:bodyPr anchor="ctr">
            <a:noAutofit/>
          </a:bodyPr>
          <a:lstStyle>
            <a:lvl1pPr algn="l">
              <a:buNone/>
              <a:defRPr sz="1400" b="0" i="0">
                <a:solidFill>
                  <a:srgbClr val="1399EE"/>
                </a:solidFill>
                <a:latin typeface="Glegoo"/>
                <a:ea typeface="Calibri" panose="020F0502020204030204"/>
                <a:cs typeface="Glegoo"/>
              </a:defRPr>
            </a:lvl1pPr>
          </a:lstStyle>
          <a:p>
            <a:pPr lvl="0"/>
            <a:endParaRPr lang="en-US" dirty="0"/>
          </a:p>
        </p:txBody>
      </p:sp>
      <p:sp>
        <p:nvSpPr>
          <p:cNvPr id="12" name="Content Placeholder 38"/>
          <p:cNvSpPr>
            <a:spLocks noGrp="1"/>
          </p:cNvSpPr>
          <p:nvPr>
            <p:ph sz="quarter" idx="61"/>
          </p:nvPr>
        </p:nvSpPr>
        <p:spPr>
          <a:xfrm>
            <a:off x="6781800" y="1581150"/>
            <a:ext cx="1984248" cy="347472"/>
          </a:xfrm>
          <a:prstGeom prst="rect">
            <a:avLst/>
          </a:prstGeom>
          <a:noFill/>
          <a:ln>
            <a:noFill/>
          </a:ln>
        </p:spPr>
        <p:txBody>
          <a:bodyPr anchor="ctr">
            <a:noAutofit/>
          </a:bodyPr>
          <a:lstStyle>
            <a:lvl1pPr algn="l">
              <a:buNone/>
              <a:defRPr sz="1400" b="0" i="0">
                <a:solidFill>
                  <a:srgbClr val="1399EE"/>
                </a:solidFill>
                <a:latin typeface="Glegoo"/>
                <a:ea typeface="Calibri" panose="020F0502020204030204"/>
                <a:cs typeface="Glegoo"/>
              </a:defRPr>
            </a:lvl1pPr>
          </a:lstStyle>
          <a:p>
            <a:pPr lvl="0"/>
            <a:endParaRPr lang="en-US" dirty="0"/>
          </a:p>
        </p:txBody>
      </p:sp>
      <p:sp>
        <p:nvSpPr>
          <p:cNvPr id="13"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smtClean="0"/>
              <a:t>Click to edit Master title style</a:t>
            </a:r>
            <a:endParaRPr lang="en-US" dirty="0"/>
          </a:p>
        </p:txBody>
      </p:sp>
      <p:sp>
        <p:nvSpPr>
          <p:cNvPr id="16"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17"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isting layout">
    <p:spTree>
      <p:nvGrpSpPr>
        <p:cNvPr id="1" name=""/>
        <p:cNvGrpSpPr/>
        <p:nvPr/>
      </p:nvGrpSpPr>
      <p:grpSpPr>
        <a:xfrm>
          <a:off x="0" y="0"/>
          <a:ext cx="0" cy="0"/>
          <a:chOff x="0" y="0"/>
          <a:chExt cx="0" cy="0"/>
        </a:xfrm>
      </p:grpSpPr>
      <p:sp>
        <p:nvSpPr>
          <p:cNvPr id="7" name="Text Placeholder 13"/>
          <p:cNvSpPr>
            <a:spLocks noGrp="1"/>
          </p:cNvSpPr>
          <p:nvPr>
            <p:ph type="body" sz="quarter" idx="47"/>
          </p:nvPr>
        </p:nvSpPr>
        <p:spPr>
          <a:xfrm>
            <a:off x="989964" y="1558925"/>
            <a:ext cx="3048000" cy="403225"/>
          </a:xfrm>
        </p:spPr>
        <p:txBody>
          <a:bodyPr anchor="ctr">
            <a:normAutofit/>
          </a:bodyPr>
          <a:lstStyle>
            <a:lvl1pPr marL="0" indent="0">
              <a:lnSpc>
                <a:spcPts val="1400"/>
              </a:lnSpc>
              <a:buFontTx/>
              <a:buNone/>
              <a:defRPr sz="1050" b="0">
                <a:solidFill>
                  <a:srgbClr val="7F7F7F"/>
                </a:solidFill>
                <a:latin typeface="Calibri" panose="020F0502020204030204"/>
                <a:ea typeface="Calibri" panose="020F0502020204030204"/>
                <a:cs typeface="Calibri" panose="020F0502020204030204"/>
              </a:defRPr>
            </a:lvl1pPr>
          </a:lstStyle>
          <a:p>
            <a:pPr lvl="0"/>
            <a:endParaRPr lang="en-US" dirty="0"/>
          </a:p>
        </p:txBody>
      </p:sp>
      <p:sp>
        <p:nvSpPr>
          <p:cNvPr id="8" name="Text Placeholder 13"/>
          <p:cNvSpPr>
            <a:spLocks noGrp="1"/>
          </p:cNvSpPr>
          <p:nvPr>
            <p:ph type="body" sz="quarter" idx="48"/>
          </p:nvPr>
        </p:nvSpPr>
        <p:spPr>
          <a:xfrm>
            <a:off x="990282" y="2092325"/>
            <a:ext cx="3048000" cy="403225"/>
          </a:xfrm>
        </p:spPr>
        <p:txBody>
          <a:bodyPr anchor="ctr">
            <a:normAutofit/>
          </a:bodyPr>
          <a:lstStyle>
            <a:lvl1pPr marL="0" indent="0">
              <a:lnSpc>
                <a:spcPts val="1400"/>
              </a:lnSpc>
              <a:buFontTx/>
              <a:buNone/>
              <a:defRPr sz="1050" b="0">
                <a:solidFill>
                  <a:srgbClr val="7F7F7F"/>
                </a:solidFill>
                <a:latin typeface="Calibri" panose="020F0502020204030204"/>
                <a:ea typeface="Calibri" panose="020F0502020204030204"/>
                <a:cs typeface="Calibri" panose="020F0502020204030204"/>
              </a:defRPr>
            </a:lvl1pPr>
          </a:lstStyle>
          <a:p>
            <a:pPr lvl="0"/>
            <a:endParaRPr lang="en-US" dirty="0"/>
          </a:p>
        </p:txBody>
      </p:sp>
      <p:sp>
        <p:nvSpPr>
          <p:cNvPr id="9" name="Text Placeholder 13"/>
          <p:cNvSpPr>
            <a:spLocks noGrp="1"/>
          </p:cNvSpPr>
          <p:nvPr>
            <p:ph type="body" sz="quarter" idx="49"/>
          </p:nvPr>
        </p:nvSpPr>
        <p:spPr>
          <a:xfrm>
            <a:off x="990600" y="2701925"/>
            <a:ext cx="3048000" cy="403225"/>
          </a:xfrm>
        </p:spPr>
        <p:txBody>
          <a:bodyPr anchor="ctr">
            <a:normAutofit/>
          </a:bodyPr>
          <a:lstStyle>
            <a:lvl1pPr marL="0" indent="0">
              <a:lnSpc>
                <a:spcPts val="1400"/>
              </a:lnSpc>
              <a:buFontTx/>
              <a:buNone/>
              <a:defRPr sz="1050" b="0">
                <a:solidFill>
                  <a:srgbClr val="7F7F7F"/>
                </a:solidFill>
                <a:latin typeface="Calibri" panose="020F0502020204030204"/>
                <a:ea typeface="Calibri" panose="020F0502020204030204"/>
                <a:cs typeface="Calibri" panose="020F0502020204030204"/>
              </a:defRPr>
            </a:lvl1pPr>
          </a:lstStyle>
          <a:p>
            <a:pPr lvl="0"/>
            <a:endParaRPr lang="en-US" dirty="0"/>
          </a:p>
        </p:txBody>
      </p:sp>
      <p:sp>
        <p:nvSpPr>
          <p:cNvPr id="10" name="Text Placeholder 13"/>
          <p:cNvSpPr>
            <a:spLocks noGrp="1"/>
          </p:cNvSpPr>
          <p:nvPr>
            <p:ph type="body" sz="quarter" idx="50"/>
          </p:nvPr>
        </p:nvSpPr>
        <p:spPr>
          <a:xfrm>
            <a:off x="990600" y="3235325"/>
            <a:ext cx="3048000" cy="403225"/>
          </a:xfrm>
        </p:spPr>
        <p:txBody>
          <a:bodyPr anchor="ctr">
            <a:normAutofit/>
          </a:bodyPr>
          <a:lstStyle>
            <a:lvl1pPr marL="0" indent="0">
              <a:lnSpc>
                <a:spcPts val="1400"/>
              </a:lnSpc>
              <a:buFontTx/>
              <a:buNone/>
              <a:defRPr sz="1050" b="0">
                <a:solidFill>
                  <a:srgbClr val="7F7F7F"/>
                </a:solidFill>
                <a:latin typeface="Calibri" panose="020F0502020204030204"/>
                <a:ea typeface="Calibri" panose="020F0502020204030204"/>
                <a:cs typeface="Calibri" panose="020F0502020204030204"/>
              </a:defRPr>
            </a:lvl1pPr>
          </a:lstStyle>
          <a:p>
            <a:pPr lvl="0"/>
            <a:endParaRPr lang="en-US" dirty="0"/>
          </a:p>
        </p:txBody>
      </p:sp>
      <p:sp>
        <p:nvSpPr>
          <p:cNvPr id="11" name="Text Placeholder 13"/>
          <p:cNvSpPr>
            <a:spLocks noGrp="1"/>
          </p:cNvSpPr>
          <p:nvPr>
            <p:ph type="body" sz="quarter" idx="51"/>
          </p:nvPr>
        </p:nvSpPr>
        <p:spPr>
          <a:xfrm>
            <a:off x="990600" y="3768725"/>
            <a:ext cx="3048000" cy="403225"/>
          </a:xfrm>
        </p:spPr>
        <p:txBody>
          <a:bodyPr anchor="ctr">
            <a:normAutofit/>
          </a:bodyPr>
          <a:lstStyle>
            <a:lvl1pPr marL="0" indent="0">
              <a:lnSpc>
                <a:spcPts val="1400"/>
              </a:lnSpc>
              <a:buFontTx/>
              <a:buNone/>
              <a:defRPr sz="1050" b="0">
                <a:solidFill>
                  <a:srgbClr val="7F7F7F"/>
                </a:solidFill>
                <a:latin typeface="Calibri" panose="020F0502020204030204"/>
                <a:ea typeface="Calibri" panose="020F0502020204030204"/>
                <a:cs typeface="Calibri" panose="020F0502020204030204"/>
              </a:defRPr>
            </a:lvl1pPr>
          </a:lstStyle>
          <a:p>
            <a:pPr lvl="0"/>
            <a:endParaRPr lang="en-US" dirty="0"/>
          </a:p>
        </p:txBody>
      </p:sp>
      <p:sp>
        <p:nvSpPr>
          <p:cNvPr id="12" name="Content Placeholder 6"/>
          <p:cNvSpPr>
            <a:spLocks noGrp="1"/>
          </p:cNvSpPr>
          <p:nvPr>
            <p:ph sz="quarter" idx="55" hasCustomPrompt="1"/>
          </p:nvPr>
        </p:nvSpPr>
        <p:spPr>
          <a:xfrm>
            <a:off x="533400" y="1504950"/>
            <a:ext cx="411480" cy="411480"/>
          </a:xfrm>
          <a:prstGeom prst="ellipse">
            <a:avLst/>
          </a:prstGeom>
          <a:solidFill>
            <a:srgbClr val="48597F"/>
          </a:solidFill>
        </p:spPr>
        <p:txBody>
          <a:bodyPr anchor="ctr">
            <a:noAutofit/>
          </a:bodyPr>
          <a:lstStyle>
            <a:lvl1pPr marL="0" indent="0" algn="ctr">
              <a:buFontTx/>
              <a:buNone/>
              <a:defRPr sz="1400" b="0" i="0">
                <a:solidFill>
                  <a:schemeClr val="bg1"/>
                </a:solidFill>
                <a:latin typeface="Glegoo"/>
                <a:ea typeface="Calibri" panose="020F0502020204030204"/>
                <a:cs typeface="Glegoo"/>
              </a:defRPr>
            </a:lvl1pPr>
          </a:lstStyle>
          <a:p>
            <a:pPr lvl="0"/>
            <a:r>
              <a:rPr lang="en-US" dirty="0" smtClean="0"/>
              <a:t>1</a:t>
            </a:r>
            <a:endParaRPr lang="en-US" dirty="0"/>
          </a:p>
        </p:txBody>
      </p:sp>
      <p:sp>
        <p:nvSpPr>
          <p:cNvPr id="17" name="Text Placeholder 13"/>
          <p:cNvSpPr>
            <a:spLocks noGrp="1"/>
          </p:cNvSpPr>
          <p:nvPr>
            <p:ph type="body" sz="quarter" idx="60"/>
          </p:nvPr>
        </p:nvSpPr>
        <p:spPr>
          <a:xfrm>
            <a:off x="5181282" y="1558925"/>
            <a:ext cx="3048000" cy="403225"/>
          </a:xfrm>
        </p:spPr>
        <p:txBody>
          <a:bodyPr anchor="ctr">
            <a:normAutofit/>
          </a:bodyPr>
          <a:lstStyle>
            <a:lvl1pPr marL="0" indent="0">
              <a:lnSpc>
                <a:spcPts val="1400"/>
              </a:lnSpc>
              <a:buFontTx/>
              <a:buNone/>
              <a:defRPr sz="1050" b="0">
                <a:solidFill>
                  <a:srgbClr val="7F7F7F"/>
                </a:solidFill>
                <a:latin typeface="Calibri" panose="020F0502020204030204"/>
                <a:ea typeface="Calibri" panose="020F0502020204030204"/>
                <a:cs typeface="Calibri" panose="020F0502020204030204"/>
              </a:defRPr>
            </a:lvl1pPr>
          </a:lstStyle>
          <a:p>
            <a:pPr lvl="0"/>
            <a:endParaRPr lang="en-US" dirty="0"/>
          </a:p>
        </p:txBody>
      </p:sp>
      <p:sp>
        <p:nvSpPr>
          <p:cNvPr id="18" name="Text Placeholder 13"/>
          <p:cNvSpPr>
            <a:spLocks noGrp="1"/>
          </p:cNvSpPr>
          <p:nvPr>
            <p:ph type="body" sz="quarter" idx="61"/>
          </p:nvPr>
        </p:nvSpPr>
        <p:spPr>
          <a:xfrm>
            <a:off x="5181600" y="2092325"/>
            <a:ext cx="3048000" cy="403225"/>
          </a:xfrm>
        </p:spPr>
        <p:txBody>
          <a:bodyPr anchor="ctr">
            <a:normAutofit/>
          </a:bodyPr>
          <a:lstStyle>
            <a:lvl1pPr marL="0" indent="0">
              <a:lnSpc>
                <a:spcPts val="1400"/>
              </a:lnSpc>
              <a:buFontTx/>
              <a:buNone/>
              <a:defRPr sz="1050" b="0">
                <a:solidFill>
                  <a:srgbClr val="7F7F7F"/>
                </a:solidFill>
                <a:latin typeface="Calibri" panose="020F0502020204030204"/>
                <a:ea typeface="Calibri" panose="020F0502020204030204"/>
                <a:cs typeface="Calibri" panose="020F0502020204030204"/>
              </a:defRPr>
            </a:lvl1pPr>
          </a:lstStyle>
          <a:p>
            <a:pPr lvl="0"/>
            <a:endParaRPr lang="en-US" dirty="0"/>
          </a:p>
        </p:txBody>
      </p:sp>
      <p:sp>
        <p:nvSpPr>
          <p:cNvPr id="19" name="Text Placeholder 13"/>
          <p:cNvSpPr>
            <a:spLocks noGrp="1"/>
          </p:cNvSpPr>
          <p:nvPr>
            <p:ph type="body" sz="quarter" idx="62"/>
          </p:nvPr>
        </p:nvSpPr>
        <p:spPr>
          <a:xfrm>
            <a:off x="5181600" y="2701925"/>
            <a:ext cx="3048000" cy="403225"/>
          </a:xfrm>
        </p:spPr>
        <p:txBody>
          <a:bodyPr anchor="ctr">
            <a:normAutofit/>
          </a:bodyPr>
          <a:lstStyle>
            <a:lvl1pPr marL="0" indent="0">
              <a:lnSpc>
                <a:spcPts val="1400"/>
              </a:lnSpc>
              <a:buFontTx/>
              <a:buNone/>
              <a:defRPr sz="1050" b="0">
                <a:solidFill>
                  <a:srgbClr val="7F7F7F"/>
                </a:solidFill>
                <a:latin typeface="Calibri" panose="020F0502020204030204"/>
                <a:ea typeface="Calibri" panose="020F0502020204030204"/>
                <a:cs typeface="Calibri" panose="020F0502020204030204"/>
              </a:defRPr>
            </a:lvl1pPr>
          </a:lstStyle>
          <a:p>
            <a:pPr lvl="0"/>
            <a:endParaRPr lang="en-US" dirty="0"/>
          </a:p>
        </p:txBody>
      </p:sp>
      <p:sp>
        <p:nvSpPr>
          <p:cNvPr id="20" name="Text Placeholder 13"/>
          <p:cNvSpPr>
            <a:spLocks noGrp="1"/>
          </p:cNvSpPr>
          <p:nvPr>
            <p:ph type="body" sz="quarter" idx="63"/>
          </p:nvPr>
        </p:nvSpPr>
        <p:spPr>
          <a:xfrm>
            <a:off x="5181600" y="3235325"/>
            <a:ext cx="3048000" cy="403225"/>
          </a:xfrm>
        </p:spPr>
        <p:txBody>
          <a:bodyPr anchor="ctr">
            <a:normAutofit/>
          </a:bodyPr>
          <a:lstStyle>
            <a:lvl1pPr marL="0" indent="0">
              <a:lnSpc>
                <a:spcPts val="1400"/>
              </a:lnSpc>
              <a:buFontTx/>
              <a:buNone/>
              <a:defRPr sz="1050" b="0">
                <a:solidFill>
                  <a:srgbClr val="7F7F7F"/>
                </a:solidFill>
                <a:latin typeface="Calibri" panose="020F0502020204030204"/>
                <a:ea typeface="Calibri" panose="020F0502020204030204"/>
                <a:cs typeface="Calibri" panose="020F0502020204030204"/>
              </a:defRPr>
            </a:lvl1pPr>
          </a:lstStyle>
          <a:p>
            <a:pPr lvl="0"/>
            <a:endParaRPr lang="en-US" dirty="0"/>
          </a:p>
        </p:txBody>
      </p:sp>
      <p:sp>
        <p:nvSpPr>
          <p:cNvPr id="21" name="Text Placeholder 13"/>
          <p:cNvSpPr>
            <a:spLocks noGrp="1"/>
          </p:cNvSpPr>
          <p:nvPr>
            <p:ph type="body" sz="quarter" idx="64"/>
          </p:nvPr>
        </p:nvSpPr>
        <p:spPr>
          <a:xfrm>
            <a:off x="5181600" y="3768725"/>
            <a:ext cx="3048000" cy="403225"/>
          </a:xfrm>
        </p:spPr>
        <p:txBody>
          <a:bodyPr anchor="ctr">
            <a:normAutofit/>
          </a:bodyPr>
          <a:lstStyle>
            <a:lvl1pPr marL="0" indent="0">
              <a:lnSpc>
                <a:spcPts val="1400"/>
              </a:lnSpc>
              <a:buFontTx/>
              <a:buNone/>
              <a:defRPr sz="1050" b="0">
                <a:solidFill>
                  <a:srgbClr val="7F7F7F"/>
                </a:solidFill>
                <a:latin typeface="Calibri" panose="020F0502020204030204"/>
                <a:ea typeface="Calibri" panose="020F0502020204030204"/>
                <a:cs typeface="Calibri" panose="020F0502020204030204"/>
              </a:defRPr>
            </a:lvl1pPr>
          </a:lstStyle>
          <a:p>
            <a:pPr lvl="0"/>
            <a:endParaRPr lang="en-US" dirty="0"/>
          </a:p>
        </p:txBody>
      </p:sp>
      <p:sp>
        <p:nvSpPr>
          <p:cNvPr id="27" name="Content Placeholder 6"/>
          <p:cNvSpPr>
            <a:spLocks noGrp="1"/>
          </p:cNvSpPr>
          <p:nvPr>
            <p:ph sz="quarter" idx="65" hasCustomPrompt="1"/>
          </p:nvPr>
        </p:nvSpPr>
        <p:spPr>
          <a:xfrm>
            <a:off x="533400" y="2053590"/>
            <a:ext cx="411480" cy="411480"/>
          </a:xfrm>
          <a:prstGeom prst="ellipse">
            <a:avLst/>
          </a:prstGeom>
          <a:solidFill>
            <a:srgbClr val="48597F"/>
          </a:solidFill>
        </p:spPr>
        <p:txBody>
          <a:bodyPr anchor="ctr">
            <a:noAutofit/>
          </a:bodyPr>
          <a:lstStyle>
            <a:lvl1pPr marL="0" indent="0" algn="ctr">
              <a:buFontTx/>
              <a:buNone/>
              <a:defRPr sz="1400" b="0" i="0">
                <a:solidFill>
                  <a:schemeClr val="bg1"/>
                </a:solidFill>
                <a:latin typeface="Glegoo"/>
                <a:ea typeface="Calibri" panose="020F0502020204030204"/>
                <a:cs typeface="Glegoo"/>
              </a:defRPr>
            </a:lvl1pPr>
          </a:lstStyle>
          <a:p>
            <a:pPr lvl="0"/>
            <a:r>
              <a:rPr lang="en-US" dirty="0" smtClean="0"/>
              <a:t>1</a:t>
            </a:r>
            <a:endParaRPr lang="en-US" dirty="0"/>
          </a:p>
        </p:txBody>
      </p:sp>
      <p:sp>
        <p:nvSpPr>
          <p:cNvPr id="28" name="Content Placeholder 6"/>
          <p:cNvSpPr>
            <a:spLocks noGrp="1"/>
          </p:cNvSpPr>
          <p:nvPr>
            <p:ph sz="quarter" idx="66" hasCustomPrompt="1"/>
          </p:nvPr>
        </p:nvSpPr>
        <p:spPr>
          <a:xfrm>
            <a:off x="533400" y="2647950"/>
            <a:ext cx="411480" cy="411480"/>
          </a:xfrm>
          <a:prstGeom prst="ellipse">
            <a:avLst/>
          </a:prstGeom>
          <a:solidFill>
            <a:srgbClr val="48597F"/>
          </a:solidFill>
        </p:spPr>
        <p:txBody>
          <a:bodyPr anchor="ctr">
            <a:noAutofit/>
          </a:bodyPr>
          <a:lstStyle>
            <a:lvl1pPr marL="0" indent="0" algn="ctr">
              <a:buFontTx/>
              <a:buNone/>
              <a:defRPr sz="1400" b="0" i="0">
                <a:solidFill>
                  <a:schemeClr val="bg1"/>
                </a:solidFill>
                <a:latin typeface="Glegoo"/>
                <a:ea typeface="Calibri" panose="020F0502020204030204"/>
                <a:cs typeface="Glegoo"/>
              </a:defRPr>
            </a:lvl1pPr>
          </a:lstStyle>
          <a:p>
            <a:pPr lvl="0"/>
            <a:r>
              <a:rPr lang="en-US" dirty="0" smtClean="0"/>
              <a:t>1</a:t>
            </a:r>
            <a:endParaRPr lang="en-US" dirty="0"/>
          </a:p>
        </p:txBody>
      </p:sp>
      <p:sp>
        <p:nvSpPr>
          <p:cNvPr id="29" name="Content Placeholder 6"/>
          <p:cNvSpPr>
            <a:spLocks noGrp="1"/>
          </p:cNvSpPr>
          <p:nvPr>
            <p:ph sz="quarter" idx="67" hasCustomPrompt="1"/>
          </p:nvPr>
        </p:nvSpPr>
        <p:spPr>
          <a:xfrm>
            <a:off x="533400" y="3181350"/>
            <a:ext cx="411480" cy="411480"/>
          </a:xfrm>
          <a:prstGeom prst="ellipse">
            <a:avLst/>
          </a:prstGeom>
          <a:solidFill>
            <a:srgbClr val="48597F"/>
          </a:solidFill>
        </p:spPr>
        <p:txBody>
          <a:bodyPr anchor="ctr">
            <a:noAutofit/>
          </a:bodyPr>
          <a:lstStyle>
            <a:lvl1pPr marL="0" indent="0" algn="ctr">
              <a:buFontTx/>
              <a:buNone/>
              <a:defRPr sz="1400" b="0" i="0">
                <a:solidFill>
                  <a:schemeClr val="bg1"/>
                </a:solidFill>
                <a:latin typeface="Glegoo"/>
                <a:ea typeface="Calibri" panose="020F0502020204030204"/>
                <a:cs typeface="Glegoo"/>
              </a:defRPr>
            </a:lvl1pPr>
          </a:lstStyle>
          <a:p>
            <a:pPr lvl="0"/>
            <a:r>
              <a:rPr lang="en-US" dirty="0" smtClean="0"/>
              <a:t>1</a:t>
            </a:r>
            <a:endParaRPr lang="en-US" dirty="0"/>
          </a:p>
        </p:txBody>
      </p:sp>
      <p:sp>
        <p:nvSpPr>
          <p:cNvPr id="30" name="Content Placeholder 6"/>
          <p:cNvSpPr>
            <a:spLocks noGrp="1"/>
          </p:cNvSpPr>
          <p:nvPr>
            <p:ph sz="quarter" idx="68" hasCustomPrompt="1"/>
          </p:nvPr>
        </p:nvSpPr>
        <p:spPr>
          <a:xfrm>
            <a:off x="533400" y="3714750"/>
            <a:ext cx="411480" cy="411480"/>
          </a:xfrm>
          <a:prstGeom prst="ellipse">
            <a:avLst/>
          </a:prstGeom>
          <a:solidFill>
            <a:srgbClr val="48597F"/>
          </a:solidFill>
        </p:spPr>
        <p:txBody>
          <a:bodyPr anchor="ctr">
            <a:noAutofit/>
          </a:bodyPr>
          <a:lstStyle>
            <a:lvl1pPr marL="0" indent="0" algn="ctr">
              <a:buFontTx/>
              <a:buNone/>
              <a:defRPr sz="1400" b="0" i="0">
                <a:solidFill>
                  <a:schemeClr val="bg1"/>
                </a:solidFill>
                <a:latin typeface="Glegoo"/>
                <a:ea typeface="Calibri" panose="020F0502020204030204"/>
                <a:cs typeface="Glegoo"/>
              </a:defRPr>
            </a:lvl1pPr>
          </a:lstStyle>
          <a:p>
            <a:pPr lvl="0"/>
            <a:r>
              <a:rPr lang="en-US" dirty="0" smtClean="0"/>
              <a:t>1</a:t>
            </a:r>
            <a:endParaRPr lang="en-US" dirty="0"/>
          </a:p>
        </p:txBody>
      </p:sp>
      <p:sp>
        <p:nvSpPr>
          <p:cNvPr id="31" name="Content Placeholder 6"/>
          <p:cNvSpPr>
            <a:spLocks noGrp="1"/>
          </p:cNvSpPr>
          <p:nvPr>
            <p:ph sz="quarter" idx="69" hasCustomPrompt="1"/>
          </p:nvPr>
        </p:nvSpPr>
        <p:spPr>
          <a:xfrm>
            <a:off x="4693920" y="1504950"/>
            <a:ext cx="411480" cy="411480"/>
          </a:xfrm>
          <a:prstGeom prst="ellipse">
            <a:avLst/>
          </a:prstGeom>
          <a:solidFill>
            <a:srgbClr val="48597F"/>
          </a:solidFill>
        </p:spPr>
        <p:txBody>
          <a:bodyPr anchor="ctr">
            <a:noAutofit/>
          </a:bodyPr>
          <a:lstStyle>
            <a:lvl1pPr marL="0" indent="0" algn="ctr">
              <a:buFontTx/>
              <a:buNone/>
              <a:defRPr sz="1400" b="0" i="0">
                <a:solidFill>
                  <a:schemeClr val="bg1"/>
                </a:solidFill>
                <a:latin typeface="Glegoo"/>
                <a:ea typeface="Calibri" panose="020F0502020204030204"/>
                <a:cs typeface="Glegoo"/>
              </a:defRPr>
            </a:lvl1pPr>
          </a:lstStyle>
          <a:p>
            <a:pPr lvl="0"/>
            <a:r>
              <a:rPr lang="en-US" dirty="0" smtClean="0"/>
              <a:t>1</a:t>
            </a:r>
            <a:endParaRPr lang="en-US" dirty="0"/>
          </a:p>
        </p:txBody>
      </p:sp>
      <p:sp>
        <p:nvSpPr>
          <p:cNvPr id="32" name="Content Placeholder 6"/>
          <p:cNvSpPr>
            <a:spLocks noGrp="1"/>
          </p:cNvSpPr>
          <p:nvPr>
            <p:ph sz="quarter" idx="70" hasCustomPrompt="1"/>
          </p:nvPr>
        </p:nvSpPr>
        <p:spPr>
          <a:xfrm>
            <a:off x="4693920" y="2053590"/>
            <a:ext cx="411480" cy="411480"/>
          </a:xfrm>
          <a:prstGeom prst="ellipse">
            <a:avLst/>
          </a:prstGeom>
          <a:solidFill>
            <a:srgbClr val="48597F"/>
          </a:solidFill>
        </p:spPr>
        <p:txBody>
          <a:bodyPr anchor="ctr">
            <a:noAutofit/>
          </a:bodyPr>
          <a:lstStyle>
            <a:lvl1pPr marL="0" indent="0" algn="ctr">
              <a:buFontTx/>
              <a:buNone/>
              <a:defRPr sz="1400" b="0" i="0">
                <a:solidFill>
                  <a:schemeClr val="bg1"/>
                </a:solidFill>
                <a:latin typeface="Glegoo"/>
                <a:ea typeface="Calibri" panose="020F0502020204030204"/>
                <a:cs typeface="Glegoo"/>
              </a:defRPr>
            </a:lvl1pPr>
          </a:lstStyle>
          <a:p>
            <a:pPr lvl="0"/>
            <a:r>
              <a:rPr lang="en-US" dirty="0" smtClean="0"/>
              <a:t>1</a:t>
            </a:r>
            <a:endParaRPr lang="en-US" dirty="0"/>
          </a:p>
        </p:txBody>
      </p:sp>
      <p:sp>
        <p:nvSpPr>
          <p:cNvPr id="33" name="Content Placeholder 6"/>
          <p:cNvSpPr>
            <a:spLocks noGrp="1"/>
          </p:cNvSpPr>
          <p:nvPr>
            <p:ph sz="quarter" idx="71" hasCustomPrompt="1"/>
          </p:nvPr>
        </p:nvSpPr>
        <p:spPr>
          <a:xfrm>
            <a:off x="4693920" y="2647950"/>
            <a:ext cx="411480" cy="411480"/>
          </a:xfrm>
          <a:prstGeom prst="ellipse">
            <a:avLst/>
          </a:prstGeom>
          <a:solidFill>
            <a:srgbClr val="48597F"/>
          </a:solidFill>
        </p:spPr>
        <p:txBody>
          <a:bodyPr anchor="ctr">
            <a:noAutofit/>
          </a:bodyPr>
          <a:lstStyle>
            <a:lvl1pPr marL="0" indent="0" algn="ctr">
              <a:buFontTx/>
              <a:buNone/>
              <a:defRPr sz="1400" b="0" i="0">
                <a:solidFill>
                  <a:schemeClr val="bg1"/>
                </a:solidFill>
                <a:latin typeface="Glegoo"/>
                <a:ea typeface="Calibri" panose="020F0502020204030204"/>
                <a:cs typeface="Glegoo"/>
              </a:defRPr>
            </a:lvl1pPr>
          </a:lstStyle>
          <a:p>
            <a:pPr lvl="0"/>
            <a:r>
              <a:rPr lang="en-US" dirty="0" smtClean="0"/>
              <a:t>1</a:t>
            </a:r>
            <a:endParaRPr lang="en-US" dirty="0"/>
          </a:p>
        </p:txBody>
      </p:sp>
      <p:sp>
        <p:nvSpPr>
          <p:cNvPr id="34" name="Content Placeholder 6"/>
          <p:cNvSpPr>
            <a:spLocks noGrp="1"/>
          </p:cNvSpPr>
          <p:nvPr>
            <p:ph sz="quarter" idx="72" hasCustomPrompt="1"/>
          </p:nvPr>
        </p:nvSpPr>
        <p:spPr>
          <a:xfrm>
            <a:off x="4693920" y="3181350"/>
            <a:ext cx="411480" cy="411480"/>
          </a:xfrm>
          <a:prstGeom prst="ellipse">
            <a:avLst/>
          </a:prstGeom>
          <a:solidFill>
            <a:srgbClr val="48597F"/>
          </a:solidFill>
        </p:spPr>
        <p:txBody>
          <a:bodyPr anchor="ctr">
            <a:noAutofit/>
          </a:bodyPr>
          <a:lstStyle>
            <a:lvl1pPr marL="0" indent="0" algn="ctr">
              <a:buFontTx/>
              <a:buNone/>
              <a:defRPr sz="1400" b="0" i="0">
                <a:solidFill>
                  <a:schemeClr val="bg1"/>
                </a:solidFill>
                <a:latin typeface="Glegoo"/>
                <a:ea typeface="Calibri" panose="020F0502020204030204"/>
                <a:cs typeface="Glegoo"/>
              </a:defRPr>
            </a:lvl1pPr>
          </a:lstStyle>
          <a:p>
            <a:pPr lvl="0"/>
            <a:r>
              <a:rPr lang="en-US" dirty="0" smtClean="0"/>
              <a:t>1</a:t>
            </a:r>
            <a:endParaRPr lang="en-US" dirty="0"/>
          </a:p>
        </p:txBody>
      </p:sp>
      <p:sp>
        <p:nvSpPr>
          <p:cNvPr id="35" name="Content Placeholder 6"/>
          <p:cNvSpPr>
            <a:spLocks noGrp="1"/>
          </p:cNvSpPr>
          <p:nvPr>
            <p:ph sz="quarter" idx="73" hasCustomPrompt="1"/>
          </p:nvPr>
        </p:nvSpPr>
        <p:spPr>
          <a:xfrm>
            <a:off x="4693920" y="3714750"/>
            <a:ext cx="411480" cy="411480"/>
          </a:xfrm>
          <a:prstGeom prst="ellipse">
            <a:avLst/>
          </a:prstGeom>
          <a:solidFill>
            <a:srgbClr val="48597F"/>
          </a:solidFill>
        </p:spPr>
        <p:txBody>
          <a:bodyPr anchor="ctr">
            <a:noAutofit/>
          </a:bodyPr>
          <a:lstStyle>
            <a:lvl1pPr marL="0" indent="0" algn="ctr">
              <a:buFontTx/>
              <a:buNone/>
              <a:defRPr sz="1400" b="0" i="0">
                <a:solidFill>
                  <a:schemeClr val="bg1"/>
                </a:solidFill>
                <a:latin typeface="Glegoo"/>
                <a:ea typeface="Calibri" panose="020F0502020204030204"/>
                <a:cs typeface="Glegoo"/>
              </a:defRPr>
            </a:lvl1pPr>
          </a:lstStyle>
          <a:p>
            <a:pPr lvl="0"/>
            <a:r>
              <a:rPr lang="en-US" dirty="0" smtClean="0"/>
              <a:t>1</a:t>
            </a:r>
            <a:endParaRPr lang="en-US" dirty="0"/>
          </a:p>
        </p:txBody>
      </p:sp>
      <p:sp>
        <p:nvSpPr>
          <p:cNvPr id="26"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smtClean="0"/>
              <a:t>Click to edit Master title style</a:t>
            </a:r>
            <a:endParaRPr lang="en-US" dirty="0"/>
          </a:p>
        </p:txBody>
      </p:sp>
      <p:sp>
        <p:nvSpPr>
          <p:cNvPr id="38"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39"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4" Type="http://schemas.openxmlformats.org/officeDocument/2006/relationships/theme" Target="../theme/theme1.xml"/><Relationship Id="rId33" Type="http://schemas.openxmlformats.org/officeDocument/2006/relationships/image" Target="../media/image1.jpeg"/><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 name="Picture 4" descr="spk.jpg"/>
          <p:cNvPicPr>
            <a:picLocks noChangeAspect="1"/>
          </p:cNvPicPr>
          <p:nvPr userDrawn="1"/>
        </p:nvPicPr>
        <p:blipFill>
          <a:blip r:embed="rId3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Placeholder 1"/>
          <p:cNvSpPr>
            <a:spLocks noGrp="1"/>
          </p:cNvSpPr>
          <p:nvPr>
            <p:ph type="title"/>
          </p:nvPr>
        </p:nvSpPr>
        <p:spPr>
          <a:xfrm>
            <a:off x="457200" y="342900"/>
            <a:ext cx="8229600" cy="85725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457200" y="1276351"/>
            <a:ext cx="8229600" cy="3124199"/>
          </a:xfrm>
          <a:prstGeom prst="rect">
            <a:avLst/>
          </a:prstGeom>
        </p:spPr>
        <p:txBody>
          <a:bodyPr vert="horz" lIns="91440" tIns="45720" rIns="91440" bIns="45720" rtlCol="0">
            <a:normAutofit/>
          </a:bodyPr>
          <a:lstStyle/>
          <a:p>
            <a:pPr lvl="0"/>
            <a:endParaRPr lang="en-US" dirty="0"/>
          </a:p>
        </p:txBody>
      </p:sp>
      <p:sp>
        <p:nvSpPr>
          <p:cNvPr id="14" name="Pie 13"/>
          <p:cNvSpPr/>
          <p:nvPr userDrawn="1"/>
        </p:nvSpPr>
        <p:spPr>
          <a:xfrm flipH="1" flipV="1">
            <a:off x="4252913" y="4824413"/>
            <a:ext cx="638174" cy="638174"/>
          </a:xfrm>
          <a:prstGeom prst="pie">
            <a:avLst>
              <a:gd name="adj1" fmla="val 0"/>
              <a:gd name="adj2" fmla="val 10782358"/>
            </a:avLst>
          </a:prstGeom>
          <a:solidFill>
            <a:srgbClr val="1399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6"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Lst>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hf hdr="0" dt="0"/>
  <p:txStyles>
    <p:titleStyle>
      <a:lvl1pPr algn="ctr" defTabSz="914400" rtl="0" eaLnBrk="1" latinLnBrk="0" hangingPunct="1">
        <a:spcBef>
          <a:spcPct val="0"/>
        </a:spcBef>
        <a:buNone/>
        <a:defRPr sz="2800" b="0" i="0" kern="1200">
          <a:solidFill>
            <a:srgbClr val="48597F"/>
          </a:solidFill>
          <a:effectLst/>
          <a:latin typeface="Lato Light"/>
          <a:ea typeface="Calibri" panose="020F0502020204030204"/>
          <a:cs typeface="Lato Light"/>
        </a:defRPr>
      </a:lvl1pPr>
    </p:titleStyle>
    <p:bodyStyle>
      <a:lvl1pPr marL="342900" indent="-342900" algn="l" defTabSz="914400" rtl="0" eaLnBrk="1" latinLnBrk="0" hangingPunct="1">
        <a:lnSpc>
          <a:spcPts val="1820"/>
        </a:lnSpc>
        <a:spcBef>
          <a:spcPts val="0"/>
        </a:spcBef>
        <a:buFont typeface="Arial" panose="020B0604020202020204" pitchFamily="34" charset="0"/>
        <a:buChar char="•"/>
        <a:defRPr sz="1600" kern="1200">
          <a:solidFill>
            <a:schemeClr val="tx1">
              <a:lumMod val="65000"/>
              <a:lumOff val="35000"/>
            </a:schemeClr>
          </a:solidFill>
          <a:latin typeface="Calibri" panose="020F0502020204030204"/>
          <a:ea typeface="+mn-ea"/>
          <a:cs typeface="Calibri" panose="020F0502020204030204"/>
        </a:defRPr>
      </a:lvl1pPr>
      <a:lvl2pPr marL="742950" indent="-285750" algn="l" defTabSz="914400" rtl="0" eaLnBrk="1" latinLnBrk="0" hangingPunct="1">
        <a:lnSpc>
          <a:spcPts val="1820"/>
        </a:lnSpc>
        <a:spcBef>
          <a:spcPts val="0"/>
        </a:spcBef>
        <a:buFont typeface="Arial" panose="020B0604020202020204" pitchFamily="34" charset="0"/>
        <a:buChar char="–"/>
        <a:defRPr sz="1400" kern="1200">
          <a:solidFill>
            <a:schemeClr val="tx1">
              <a:lumMod val="65000"/>
              <a:lumOff val="35000"/>
            </a:schemeClr>
          </a:solidFill>
          <a:latin typeface="Calibri" panose="020F0502020204030204"/>
          <a:ea typeface="+mn-ea"/>
          <a:cs typeface="Calibri" panose="020F0502020204030204"/>
        </a:defRPr>
      </a:lvl2pPr>
      <a:lvl3pPr marL="1143000" indent="-228600" algn="l" defTabSz="914400" rtl="0" eaLnBrk="1" latinLnBrk="0" hangingPunct="1">
        <a:lnSpc>
          <a:spcPts val="1820"/>
        </a:lnSpc>
        <a:spcBef>
          <a:spcPts val="0"/>
        </a:spcBef>
        <a:buFont typeface="Arial" panose="020B0604020202020204" pitchFamily="34" charset="0"/>
        <a:buChar char="•"/>
        <a:defRPr sz="1200" kern="1200">
          <a:solidFill>
            <a:schemeClr val="tx1">
              <a:lumMod val="65000"/>
              <a:lumOff val="35000"/>
            </a:schemeClr>
          </a:solidFill>
          <a:latin typeface="Calibri" panose="020F0502020204030204"/>
          <a:ea typeface="+mn-ea"/>
          <a:cs typeface="Calibri" panose="020F0502020204030204"/>
        </a:defRPr>
      </a:lvl3pPr>
      <a:lvl4pPr marL="1600200" indent="-228600" algn="l" defTabSz="914400" rtl="0" eaLnBrk="1" latinLnBrk="0" hangingPunct="1">
        <a:lnSpc>
          <a:spcPts val="1820"/>
        </a:lnSpc>
        <a:spcBef>
          <a:spcPts val="0"/>
        </a:spcBef>
        <a:buFont typeface="Arial" panose="020B0604020202020204" pitchFamily="34" charset="0"/>
        <a:buChar char="–"/>
        <a:defRPr sz="1100" kern="1200">
          <a:solidFill>
            <a:schemeClr val="tx1">
              <a:lumMod val="65000"/>
              <a:lumOff val="35000"/>
            </a:schemeClr>
          </a:solidFill>
          <a:latin typeface="Calibri" panose="020F0502020204030204"/>
          <a:ea typeface="+mn-ea"/>
          <a:cs typeface="Calibri" panose="020F0502020204030204"/>
        </a:defRPr>
      </a:lvl4pPr>
      <a:lvl5pPr marL="2057400" indent="-228600" algn="l" defTabSz="914400" rtl="0" eaLnBrk="1" latinLnBrk="0" hangingPunct="1">
        <a:lnSpc>
          <a:spcPts val="1820"/>
        </a:lnSpc>
        <a:spcBef>
          <a:spcPts val="0"/>
        </a:spcBef>
        <a:buFont typeface="Arial" panose="020B0604020202020204" pitchFamily="34" charset="0"/>
        <a:buChar char="»"/>
        <a:defRPr sz="1100" kern="1200">
          <a:solidFill>
            <a:schemeClr val="tx1">
              <a:lumMod val="65000"/>
              <a:lumOff val="35000"/>
            </a:schemeClr>
          </a:solidFill>
          <a:latin typeface="Calibri" panose="020F0502020204030204"/>
          <a:ea typeface="+mn-ea"/>
          <a:cs typeface="Calibri" panose="020F0502020204030204"/>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xml"/><Relationship Id="rId2" Type="http://schemas.openxmlformats.org/officeDocument/2006/relationships/image" Target="../media/image10.wmf"/><Relationship Id="rId1"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photodune-4817954-idea-l.jpg"/>
          <p:cNvPicPr>
            <a:picLocks noChangeAspect="1"/>
          </p:cNvPicPr>
          <p:nvPr/>
        </p:nvPicPr>
        <p:blipFill>
          <a:blip r:embed="rId1"/>
          <a:stretch>
            <a:fillRect/>
          </a:stretch>
        </p:blipFill>
        <p:spPr>
          <a:xfrm>
            <a:off x="0" y="5142894"/>
            <a:ext cx="9144000" cy="606"/>
          </a:xfrm>
          <a:prstGeom prst="rect">
            <a:avLst/>
          </a:prstGeom>
        </p:spPr>
      </p:pic>
      <p:sp>
        <p:nvSpPr>
          <p:cNvPr id="12" name="Rounded Rectangle 11"/>
          <p:cNvSpPr>
            <a:spLocks noChangeAspect="1"/>
          </p:cNvSpPr>
          <p:nvPr/>
        </p:nvSpPr>
        <p:spPr>
          <a:xfrm>
            <a:off x="2032635" y="1363345"/>
            <a:ext cx="4786630" cy="2259330"/>
          </a:xfrm>
          <a:prstGeom prst="roundRect">
            <a:avLst>
              <a:gd name="adj" fmla="val 50000"/>
            </a:avLst>
          </a:prstGeom>
          <a:solidFill>
            <a:srgbClr val="4859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rgbClr val="FFFFFF"/>
              </a:solidFill>
              <a:latin typeface="+mn-ea"/>
              <a:cs typeface="Glegoo"/>
            </a:endParaRPr>
          </a:p>
        </p:txBody>
      </p:sp>
      <p:sp>
        <p:nvSpPr>
          <p:cNvPr id="24" name="Title 2"/>
          <p:cNvSpPr txBox="1"/>
          <p:nvPr/>
        </p:nvSpPr>
        <p:spPr>
          <a:xfrm>
            <a:off x="2313940" y="2682685"/>
            <a:ext cx="4495800" cy="42246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400" kern="1200">
                <a:solidFill>
                  <a:schemeClr val="bg1"/>
                </a:solidFill>
                <a:latin typeface="Signika"/>
                <a:ea typeface="Open Sans Extrabold" pitchFamily="34" charset="0"/>
                <a:cs typeface="Signika"/>
              </a:defRPr>
            </a:lvl1pPr>
          </a:lstStyle>
          <a:p>
            <a:pPr algn="ctr"/>
            <a:endParaRPr lang="en-US" sz="1800" b="1" dirty="0">
              <a:solidFill>
                <a:srgbClr val="FFFFFF"/>
              </a:solidFill>
              <a:latin typeface="+mn-ea"/>
              <a:ea typeface="+mn-ea"/>
              <a:cs typeface="Glegoo"/>
            </a:endParaRPr>
          </a:p>
        </p:txBody>
      </p:sp>
      <p:sp>
        <p:nvSpPr>
          <p:cNvPr id="16" name="Title 2"/>
          <p:cNvSpPr txBox="1"/>
          <p:nvPr/>
        </p:nvSpPr>
        <p:spPr>
          <a:xfrm>
            <a:off x="2254250" y="2032000"/>
            <a:ext cx="4343400" cy="651065"/>
          </a:xfrm>
          <a:prstGeom prst="rect">
            <a:avLst/>
          </a:prstGeom>
        </p:spPr>
        <p:txBody>
          <a:bodyPr vert="horz" lIns="91440" tIns="45720" rIns="91440" bIns="45720" rtlCol="0" anchor="ctr">
            <a:noAutofit/>
          </a:bodyPr>
          <a:lstStyle>
            <a:lvl1pPr algn="l" defTabSz="914400" rtl="0" eaLnBrk="1" latinLnBrk="0" hangingPunct="1">
              <a:spcBef>
                <a:spcPct val="0"/>
              </a:spcBef>
              <a:buNone/>
              <a:defRPr sz="2400" kern="1200">
                <a:solidFill>
                  <a:schemeClr val="bg1"/>
                </a:solidFill>
                <a:latin typeface="Signika"/>
                <a:ea typeface="Open Sans Extrabold" pitchFamily="34" charset="0"/>
                <a:cs typeface="Signika"/>
              </a:defRPr>
            </a:lvl1pPr>
          </a:lstStyle>
          <a:p>
            <a:pPr algn="ctr"/>
            <a:r>
              <a:rPr lang="zh-CN" altLang="en-US" sz="4000" b="1" dirty="0" smtClean="0">
                <a:latin typeface="+mn-ea"/>
                <a:ea typeface="+mn-ea"/>
                <a:cs typeface="Glegoo"/>
              </a:rPr>
              <a:t>投影法与差影法</a:t>
            </a:r>
            <a:endParaRPr lang="zh-CN" altLang="en-US" sz="4000" b="1" dirty="0" smtClean="0">
              <a:latin typeface="+mn-ea"/>
              <a:ea typeface="+mn-ea"/>
              <a:cs typeface="Glegoo"/>
            </a:endParaRPr>
          </a:p>
        </p:txBody>
      </p:sp>
      <p:cxnSp>
        <p:nvCxnSpPr>
          <p:cNvPr id="15" name="Straight Connector 14"/>
          <p:cNvCxnSpPr/>
          <p:nvPr/>
        </p:nvCxnSpPr>
        <p:spPr>
          <a:xfrm>
            <a:off x="3577290" y="3105279"/>
            <a:ext cx="1697019" cy="0"/>
          </a:xfrm>
          <a:prstGeom prst="line">
            <a:avLst/>
          </a:prstGeom>
          <a:ln w="1905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9" name="文本框 18"/>
          <p:cNvSpPr txBox="1"/>
          <p:nvPr/>
        </p:nvSpPr>
        <p:spPr>
          <a:xfrm>
            <a:off x="7861300" y="4725035"/>
            <a:ext cx="911860" cy="275590"/>
          </a:xfrm>
          <a:prstGeom prst="rect">
            <a:avLst/>
          </a:prstGeom>
          <a:noFill/>
        </p:spPr>
        <p:txBody>
          <a:bodyPr wrap="none" rtlCol="0" anchor="t">
            <a:spAutoFit/>
          </a:bodyPr>
          <a:p>
            <a:r>
              <a:rPr lang="en-US" altLang="zh-CN" sz="1200" dirty="0">
                <a:solidFill>
                  <a:schemeClr val="bg1">
                    <a:lumMod val="50000"/>
                  </a:schemeClr>
                </a:solidFill>
                <a:latin typeface="+mn-ea"/>
                <a:sym typeface="+mn-ea"/>
              </a:rPr>
              <a:t>by cjwddz</a:t>
            </a:r>
            <a:endParaRPr lang="en-US" altLang="zh-CN" sz="1200" dirty="0">
              <a:solidFill>
                <a:schemeClr val="bg1">
                  <a:lumMod val="50000"/>
                </a:schemeClr>
              </a:solidFill>
              <a:latin typeface="+mn-ea"/>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 name="TextBox 81"/>
          <p:cNvSpPr txBox="1"/>
          <p:nvPr/>
        </p:nvSpPr>
        <p:spPr>
          <a:xfrm>
            <a:off x="215900" y="121285"/>
            <a:ext cx="2727325" cy="460375"/>
          </a:xfrm>
          <a:prstGeom prst="rect">
            <a:avLst/>
          </a:prstGeom>
          <a:noFill/>
        </p:spPr>
        <p:txBody>
          <a:bodyPr wrap="square" rtlCol="0">
            <a:spAutoFit/>
          </a:bodyPr>
          <a:p>
            <a:pPr algn="l"/>
            <a:r>
              <a:rPr lang="zh-CN" altLang="en-US" sz="2400" b="1" dirty="0" smtClean="0">
                <a:solidFill>
                  <a:srgbClr val="1399EE"/>
                </a:solidFill>
                <a:latin typeface="+mn-ea"/>
                <a:cs typeface="Glegoo"/>
              </a:rPr>
              <a:t>图像的代数运算</a:t>
            </a:r>
            <a:endParaRPr lang="zh-CN" altLang="en-US" sz="2400" b="1" dirty="0" smtClean="0">
              <a:solidFill>
                <a:srgbClr val="1399EE"/>
              </a:solidFill>
              <a:latin typeface="+mn-ea"/>
              <a:cs typeface="Glegoo"/>
            </a:endParaRPr>
          </a:p>
        </p:txBody>
      </p:sp>
      <p:sp>
        <p:nvSpPr>
          <p:cNvPr id="8" name="内容占位符 2"/>
          <p:cNvSpPr>
            <a:spLocks noGrp="1"/>
          </p:cNvSpPr>
          <p:nvPr>
            <p:ph idx="1"/>
          </p:nvPr>
        </p:nvSpPr>
        <p:spPr>
          <a:xfrm>
            <a:off x="704850" y="948690"/>
            <a:ext cx="7340600" cy="3893820"/>
          </a:xfrm>
        </p:spPr>
        <p:txBody>
          <a:bodyPr vert="horz" wrap="square" lIns="91440" tIns="45720" rIns="91440" bIns="45720" anchor="t">
            <a:noAutofit/>
          </a:bodyPr>
          <a:p>
            <a:pPr marL="0" indent="0">
              <a:lnSpc>
                <a:spcPct val="150000"/>
              </a:lnSpc>
              <a:buFont typeface="+mj-ea"/>
              <a:buNone/>
            </a:pPr>
            <a:r>
              <a:rPr lang="zh-CN" altLang="en-US" dirty="0">
                <a:sym typeface="+mn-ea"/>
              </a:rPr>
              <a:t>图像相减</a:t>
            </a:r>
            <a:r>
              <a:rPr lang="zh-CN" altLang="en-US" dirty="0">
                <a:sym typeface="+mn-ea"/>
              </a:rPr>
              <a:t>：</a:t>
            </a:r>
            <a:endParaRPr lang="zh-CN" altLang="en-US" dirty="0">
              <a:sym typeface="+mn-ea"/>
            </a:endParaRPr>
          </a:p>
          <a:p>
            <a:pPr marL="0" indent="0">
              <a:lnSpc>
                <a:spcPct val="200000"/>
              </a:lnSpc>
              <a:buFont typeface="+mj-ea"/>
              <a:buNone/>
            </a:pPr>
            <a:r>
              <a:rPr lang="en-US" altLang="zh-CN" dirty="0">
                <a:sym typeface="+mn-ea"/>
              </a:rPr>
              <a:t>	</a:t>
            </a:r>
            <a:r>
              <a:rPr lang="zh-CN" altLang="en-US" dirty="0">
                <a:sym typeface="+mn-ea"/>
              </a:rPr>
              <a:t>图像相减运算又称为图像差分运算，常用于</a:t>
            </a:r>
            <a:r>
              <a:rPr lang="zh-CN" altLang="en-US" dirty="0">
                <a:solidFill>
                  <a:srgbClr val="C00000"/>
                </a:solidFill>
                <a:sym typeface="+mn-ea"/>
              </a:rPr>
              <a:t>检测图像中的变化及运动物体</a:t>
            </a:r>
            <a:r>
              <a:rPr lang="zh-CN" altLang="en-US" dirty="0">
                <a:sym typeface="+mn-ea"/>
              </a:rPr>
              <a:t>。差分方法可以分为控制环境下的简单差分方法和基于背景模型的差分方法。在控制环境下，或者在很短的时间间隔内，可以认为背景是固定不变的，直接使用差分运算检测出图像中的变化及运动的物体。该方法与阈值化处理结合，是建立机器视觉系统最有效的方法之一。在相对稳定的环境下，可以假设背景变化缓慢，且符合一定的分布规律，通过建立背景模型，利用差分方法来检测运动物体，也可获得很好的效果。</a:t>
            </a:r>
            <a:endParaRPr lang="zh-CN" altLang="en-US" dirty="0">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additive="base">
                                        <p:cTn id="7" dur="800"/>
                                        <p:tgtEl>
                                          <p:spTgt spid="82"/>
                                        </p:tgtEl>
                                        <p:attrNameLst>
                                          <p:attrName>ppt_y</p:attrName>
                                        </p:attrNameLst>
                                      </p:cBhvr>
                                      <p:tavLst>
                                        <p:tav tm="0">
                                          <p:val>
                                            <p:strVal val="#ppt_y+#ppt_h*1.125000"/>
                                          </p:val>
                                        </p:tav>
                                        <p:tav tm="100000">
                                          <p:val>
                                            <p:strVal val="#ppt_y"/>
                                          </p:val>
                                        </p:tav>
                                      </p:tavLst>
                                    </p:anim>
                                    <p:animEffect transition="in" filter="wipe(up)">
                                      <p:cBhvr>
                                        <p:cTn id="8" dur="8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 name="TextBox 81"/>
          <p:cNvSpPr txBox="1"/>
          <p:nvPr/>
        </p:nvSpPr>
        <p:spPr>
          <a:xfrm>
            <a:off x="215900" y="121285"/>
            <a:ext cx="2727325" cy="460375"/>
          </a:xfrm>
          <a:prstGeom prst="rect">
            <a:avLst/>
          </a:prstGeom>
          <a:noFill/>
        </p:spPr>
        <p:txBody>
          <a:bodyPr wrap="square" rtlCol="0">
            <a:spAutoFit/>
          </a:bodyPr>
          <a:p>
            <a:pPr algn="l"/>
            <a:r>
              <a:rPr lang="zh-CN" altLang="en-US" sz="2400" b="1" dirty="0" smtClean="0">
                <a:solidFill>
                  <a:srgbClr val="1399EE"/>
                </a:solidFill>
                <a:latin typeface="+mn-ea"/>
                <a:cs typeface="Glegoo"/>
              </a:rPr>
              <a:t>图像的代数运算</a:t>
            </a:r>
            <a:endParaRPr lang="zh-CN" altLang="en-US" sz="2400" b="1" dirty="0" smtClean="0">
              <a:solidFill>
                <a:srgbClr val="1399EE"/>
              </a:solidFill>
              <a:latin typeface="+mn-ea"/>
              <a:cs typeface="Glegoo"/>
            </a:endParaRPr>
          </a:p>
        </p:txBody>
      </p:sp>
      <p:sp>
        <p:nvSpPr>
          <p:cNvPr id="8" name="内容占位符 2"/>
          <p:cNvSpPr>
            <a:spLocks noGrp="1"/>
          </p:cNvSpPr>
          <p:nvPr>
            <p:ph idx="1"/>
          </p:nvPr>
        </p:nvSpPr>
        <p:spPr>
          <a:xfrm>
            <a:off x="704850" y="948690"/>
            <a:ext cx="7340600" cy="3893820"/>
          </a:xfrm>
        </p:spPr>
        <p:txBody>
          <a:bodyPr vert="horz" wrap="square" lIns="91440" tIns="45720" rIns="91440" bIns="45720" anchor="t">
            <a:noAutofit/>
          </a:bodyPr>
          <a:p>
            <a:pPr marL="0" indent="0">
              <a:lnSpc>
                <a:spcPct val="150000"/>
              </a:lnSpc>
              <a:buFont typeface="+mj-ea"/>
              <a:buNone/>
            </a:pPr>
            <a:r>
              <a:rPr lang="zh-CN" altLang="en-US" dirty="0">
                <a:sym typeface="+mn-ea"/>
              </a:rPr>
              <a:t>乘法运算</a:t>
            </a:r>
            <a:r>
              <a:rPr lang="zh-CN" altLang="en-US" dirty="0">
                <a:sym typeface="+mn-ea"/>
              </a:rPr>
              <a:t>：</a:t>
            </a:r>
            <a:endParaRPr lang="zh-CN" altLang="en-US" dirty="0">
              <a:sym typeface="+mn-ea"/>
            </a:endParaRPr>
          </a:p>
          <a:p>
            <a:pPr marL="0" indent="0">
              <a:lnSpc>
                <a:spcPct val="200000"/>
              </a:lnSpc>
              <a:buFont typeface="+mj-ea"/>
              <a:buNone/>
            </a:pPr>
            <a:r>
              <a:rPr lang="en-US" altLang="zh-CN" dirty="0">
                <a:sym typeface="+mn-ea"/>
              </a:rPr>
              <a:t>	</a:t>
            </a:r>
            <a:r>
              <a:rPr lang="zh-CN" altLang="en-US" dirty="0">
                <a:sym typeface="+mn-ea"/>
              </a:rPr>
              <a:t>乘法运算可以用来实现</a:t>
            </a:r>
            <a:r>
              <a:rPr lang="zh-CN" altLang="en-US" dirty="0">
                <a:solidFill>
                  <a:srgbClr val="C00000"/>
                </a:solidFill>
                <a:sym typeface="+mn-ea"/>
              </a:rPr>
              <a:t>掩模处理</a:t>
            </a:r>
            <a:r>
              <a:rPr lang="zh-CN" altLang="en-US" dirty="0">
                <a:sym typeface="+mn-ea"/>
              </a:rPr>
              <a:t>，即屏蔽掉图像的某些部分。此外，由于空间域的卷积和相关运算与频率域的乘积运算对应，乘法运算有时也作为一种技巧来实现卷积或相关处理。</a:t>
            </a:r>
            <a:endParaRPr lang="zh-CN" altLang="en-US" dirty="0">
              <a:sym typeface="+mn-ea"/>
            </a:endParaRPr>
          </a:p>
          <a:p>
            <a:pPr marL="0" indent="0">
              <a:lnSpc>
                <a:spcPct val="200000"/>
              </a:lnSpc>
              <a:buFont typeface="+mj-ea"/>
              <a:buNone/>
            </a:pPr>
            <a:r>
              <a:rPr lang="zh-CN" altLang="en-US" dirty="0">
                <a:sym typeface="+mn-ea"/>
              </a:rPr>
              <a:t>除法</a:t>
            </a:r>
            <a:r>
              <a:rPr lang="zh-CN" altLang="en-US" dirty="0">
                <a:sym typeface="+mn-ea"/>
              </a:rPr>
              <a:t>运算：</a:t>
            </a:r>
            <a:br>
              <a:rPr lang="zh-CN" altLang="en-US" dirty="0">
                <a:sym typeface="+mn-ea"/>
              </a:rPr>
            </a:br>
            <a:r>
              <a:rPr lang="zh-CN" altLang="en-US" dirty="0">
                <a:sym typeface="+mn-ea"/>
              </a:rPr>
              <a:t>　　除法运算可用于校正成像设备的非线性影响，在特殊形态的图像(如CT等医学图像)处理中用到。</a:t>
            </a:r>
            <a:endParaRPr lang="zh-CN" altLang="en-US" dirty="0">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additive="base">
                                        <p:cTn id="7" dur="800"/>
                                        <p:tgtEl>
                                          <p:spTgt spid="82"/>
                                        </p:tgtEl>
                                        <p:attrNameLst>
                                          <p:attrName>ppt_y</p:attrName>
                                        </p:attrNameLst>
                                      </p:cBhvr>
                                      <p:tavLst>
                                        <p:tav tm="0">
                                          <p:val>
                                            <p:strVal val="#ppt_y+#ppt_h*1.125000"/>
                                          </p:val>
                                        </p:tav>
                                        <p:tav tm="100000">
                                          <p:val>
                                            <p:strVal val="#ppt_y"/>
                                          </p:val>
                                        </p:tav>
                                      </p:tavLst>
                                    </p:anim>
                                    <p:animEffect transition="in" filter="wipe(up)">
                                      <p:cBhvr>
                                        <p:cTn id="8" dur="8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 name="TextBox 81"/>
          <p:cNvSpPr txBox="1"/>
          <p:nvPr/>
        </p:nvSpPr>
        <p:spPr>
          <a:xfrm>
            <a:off x="2835275" y="1466850"/>
            <a:ext cx="2727325" cy="922020"/>
          </a:xfrm>
          <a:prstGeom prst="rect">
            <a:avLst/>
          </a:prstGeom>
          <a:noFill/>
        </p:spPr>
        <p:txBody>
          <a:bodyPr wrap="square" rtlCol="0">
            <a:spAutoFit/>
          </a:bodyPr>
          <a:p>
            <a:pPr algn="ctr"/>
            <a:r>
              <a:rPr lang="zh-CN" altLang="en-US" sz="5400" b="1" dirty="0" smtClean="0">
                <a:solidFill>
                  <a:srgbClr val="1399EE"/>
                </a:solidFill>
                <a:latin typeface="+mn-ea"/>
                <a:cs typeface="Glegoo"/>
              </a:rPr>
              <a:t>差影法</a:t>
            </a:r>
            <a:endParaRPr lang="zh-CN" altLang="en-US" sz="5400" b="1" dirty="0" smtClean="0">
              <a:solidFill>
                <a:srgbClr val="1399EE"/>
              </a:solidFill>
              <a:latin typeface="+mn-ea"/>
              <a:cs typeface="Glegoo"/>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additive="base">
                                        <p:cTn id="7" dur="800"/>
                                        <p:tgtEl>
                                          <p:spTgt spid="82"/>
                                        </p:tgtEl>
                                        <p:attrNameLst>
                                          <p:attrName>ppt_y</p:attrName>
                                        </p:attrNameLst>
                                      </p:cBhvr>
                                      <p:tavLst>
                                        <p:tav tm="0">
                                          <p:val>
                                            <p:strVal val="#ppt_y+#ppt_h*1.125000"/>
                                          </p:val>
                                        </p:tav>
                                        <p:tav tm="100000">
                                          <p:val>
                                            <p:strVal val="#ppt_y"/>
                                          </p:val>
                                        </p:tav>
                                      </p:tavLst>
                                    </p:anim>
                                    <p:animEffect transition="in" filter="wipe(up)">
                                      <p:cBhvr>
                                        <p:cTn id="8" dur="8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 name="TextBox 81"/>
          <p:cNvSpPr txBox="1"/>
          <p:nvPr/>
        </p:nvSpPr>
        <p:spPr>
          <a:xfrm>
            <a:off x="370840" y="447040"/>
            <a:ext cx="2727325" cy="460375"/>
          </a:xfrm>
          <a:prstGeom prst="rect">
            <a:avLst/>
          </a:prstGeom>
          <a:noFill/>
        </p:spPr>
        <p:txBody>
          <a:bodyPr wrap="square" rtlCol="0">
            <a:spAutoFit/>
          </a:bodyPr>
          <a:p>
            <a:pPr algn="l"/>
            <a:r>
              <a:rPr lang="zh-CN" altLang="en-US" sz="2400" b="1" dirty="0" smtClean="0">
                <a:solidFill>
                  <a:srgbClr val="1399EE"/>
                </a:solidFill>
                <a:latin typeface="+mn-ea"/>
                <a:cs typeface="Glegoo"/>
              </a:rPr>
              <a:t>差影法</a:t>
            </a:r>
            <a:endParaRPr lang="zh-CN" altLang="en-US" sz="2400" b="1" dirty="0" smtClean="0">
              <a:solidFill>
                <a:srgbClr val="1399EE"/>
              </a:solidFill>
              <a:latin typeface="+mn-ea"/>
              <a:cs typeface="Glegoo"/>
            </a:endParaRPr>
          </a:p>
        </p:txBody>
      </p:sp>
      <p:sp>
        <p:nvSpPr>
          <p:cNvPr id="8" name="内容占位符 2"/>
          <p:cNvSpPr>
            <a:spLocks noGrp="1"/>
          </p:cNvSpPr>
          <p:nvPr>
            <p:ph idx="1"/>
          </p:nvPr>
        </p:nvSpPr>
        <p:spPr>
          <a:xfrm>
            <a:off x="728980" y="1470660"/>
            <a:ext cx="7340600" cy="3893820"/>
          </a:xfrm>
        </p:spPr>
        <p:txBody>
          <a:bodyPr vert="horz" wrap="square" lIns="91440" tIns="45720" rIns="91440" bIns="45720" anchor="t">
            <a:noAutofit/>
          </a:bodyPr>
          <a:p>
            <a:pPr marL="0" indent="0">
              <a:lnSpc>
                <a:spcPct val="150000"/>
              </a:lnSpc>
              <a:buFont typeface="+mj-ea"/>
              <a:buNone/>
            </a:pPr>
            <a:r>
              <a:rPr lang="en-US" altLang="zh-CN" dirty="0">
                <a:sym typeface="+mn-ea"/>
              </a:rPr>
              <a:t>	</a:t>
            </a:r>
            <a:r>
              <a:rPr lang="zh-CN" altLang="en-US" dirty="0">
                <a:sym typeface="+mn-ea"/>
              </a:rPr>
              <a:t>差影法实际上就是图像的相减运算(又称减影技术)，是指把同一景物（背景固定）在</a:t>
            </a:r>
            <a:r>
              <a:rPr lang="zh-CN" altLang="en-US" dirty="0">
                <a:solidFill>
                  <a:srgbClr val="C00000"/>
                </a:solidFill>
                <a:sym typeface="+mn-ea"/>
              </a:rPr>
              <a:t>不同时间</a:t>
            </a:r>
            <a:r>
              <a:rPr lang="zh-CN" altLang="en-US" dirty="0">
                <a:sym typeface="+mn-ea"/>
              </a:rPr>
              <a:t>拍摄的图像或同一景物在</a:t>
            </a:r>
            <a:r>
              <a:rPr lang="zh-CN" altLang="en-US" dirty="0">
                <a:solidFill>
                  <a:srgbClr val="C00000"/>
                </a:solidFill>
                <a:sym typeface="+mn-ea"/>
              </a:rPr>
              <a:t>不同波段</a:t>
            </a:r>
            <a:r>
              <a:rPr lang="zh-CN" altLang="en-US" dirty="0">
                <a:sym typeface="+mn-ea"/>
              </a:rPr>
              <a:t>的图像相减。差值图像提供了图像间的差异信息，能用以指导动态监测、运动目标检测和跟踪、图像背景消除及目标识别等。</a:t>
            </a:r>
            <a:endParaRPr lang="zh-CN" altLang="en-US" dirty="0">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additive="base">
                                        <p:cTn id="7" dur="800"/>
                                        <p:tgtEl>
                                          <p:spTgt spid="82"/>
                                        </p:tgtEl>
                                        <p:attrNameLst>
                                          <p:attrName>ppt_y</p:attrName>
                                        </p:attrNameLst>
                                      </p:cBhvr>
                                      <p:tavLst>
                                        <p:tav tm="0">
                                          <p:val>
                                            <p:strVal val="#ppt_y+#ppt_h*1.125000"/>
                                          </p:val>
                                        </p:tav>
                                        <p:tav tm="100000">
                                          <p:val>
                                            <p:strVal val="#ppt_y"/>
                                          </p:val>
                                        </p:tav>
                                      </p:tavLst>
                                    </p:anim>
                                    <p:animEffect transition="in" filter="wipe(up)">
                                      <p:cBhvr>
                                        <p:cTn id="8" dur="8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 name="TextBox 81"/>
          <p:cNvSpPr txBox="1"/>
          <p:nvPr/>
        </p:nvSpPr>
        <p:spPr>
          <a:xfrm>
            <a:off x="370840" y="447040"/>
            <a:ext cx="2727325" cy="460375"/>
          </a:xfrm>
          <a:prstGeom prst="rect">
            <a:avLst/>
          </a:prstGeom>
          <a:noFill/>
        </p:spPr>
        <p:txBody>
          <a:bodyPr wrap="square" rtlCol="0">
            <a:spAutoFit/>
          </a:bodyPr>
          <a:p>
            <a:pPr algn="l"/>
            <a:r>
              <a:rPr lang="zh-CN" altLang="en-US" sz="2400" b="1" dirty="0" smtClean="0">
                <a:solidFill>
                  <a:srgbClr val="1399EE"/>
                </a:solidFill>
                <a:latin typeface="+mn-ea"/>
                <a:cs typeface="Glegoo"/>
              </a:rPr>
              <a:t>差影法</a:t>
            </a:r>
            <a:endParaRPr lang="zh-CN" altLang="en-US" sz="2400" b="1" dirty="0" smtClean="0">
              <a:solidFill>
                <a:srgbClr val="1399EE"/>
              </a:solidFill>
              <a:latin typeface="+mn-ea"/>
              <a:cs typeface="Glegoo"/>
            </a:endParaRPr>
          </a:p>
        </p:txBody>
      </p:sp>
      <p:sp>
        <p:nvSpPr>
          <p:cNvPr id="8" name="内容占位符 2"/>
          <p:cNvSpPr>
            <a:spLocks noGrp="1"/>
          </p:cNvSpPr>
          <p:nvPr>
            <p:ph idx="1"/>
          </p:nvPr>
        </p:nvSpPr>
        <p:spPr>
          <a:xfrm>
            <a:off x="736600" y="907415"/>
            <a:ext cx="7340600" cy="411480"/>
          </a:xfrm>
        </p:spPr>
        <p:txBody>
          <a:bodyPr vert="horz" wrap="square" lIns="91440" tIns="45720" rIns="91440" bIns="45720" anchor="t">
            <a:noAutofit/>
          </a:bodyPr>
          <a:p>
            <a:pPr marL="0" indent="0">
              <a:lnSpc>
                <a:spcPct val="150000"/>
              </a:lnSpc>
              <a:buFont typeface="+mj-ea"/>
              <a:buNone/>
            </a:pPr>
            <a:r>
              <a:rPr lang="zh-CN" altLang="en-US" dirty="0">
                <a:sym typeface="+mn-ea"/>
              </a:rPr>
              <a:t>算法流程：</a:t>
            </a:r>
            <a:endParaRPr lang="zh-CN" altLang="en-US" dirty="0">
              <a:sym typeface="+mn-ea"/>
            </a:endParaRPr>
          </a:p>
        </p:txBody>
      </p:sp>
      <p:pic>
        <p:nvPicPr>
          <p:cNvPr id="244738" name="Picture 4" descr="5-25"/>
          <p:cNvPicPr>
            <a:picLocks noChangeAspect="1"/>
          </p:cNvPicPr>
          <p:nvPr/>
        </p:nvPicPr>
        <p:blipFill>
          <a:blip r:embed="rId1"/>
          <a:stretch>
            <a:fillRect/>
          </a:stretch>
        </p:blipFill>
        <p:spPr>
          <a:xfrm>
            <a:off x="2483485" y="340995"/>
            <a:ext cx="4923790" cy="463550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additive="base">
                                        <p:cTn id="7" dur="800"/>
                                        <p:tgtEl>
                                          <p:spTgt spid="82"/>
                                        </p:tgtEl>
                                        <p:attrNameLst>
                                          <p:attrName>ppt_y</p:attrName>
                                        </p:attrNameLst>
                                      </p:cBhvr>
                                      <p:tavLst>
                                        <p:tav tm="0">
                                          <p:val>
                                            <p:strVal val="#ppt_y+#ppt_h*1.125000"/>
                                          </p:val>
                                        </p:tav>
                                        <p:tav tm="100000">
                                          <p:val>
                                            <p:strVal val="#ppt_y"/>
                                          </p:val>
                                        </p:tav>
                                      </p:tavLst>
                                    </p:anim>
                                    <p:animEffect transition="in" filter="wipe(up)">
                                      <p:cBhvr>
                                        <p:cTn id="8" dur="8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 name="TextBox 81"/>
          <p:cNvSpPr txBox="1"/>
          <p:nvPr/>
        </p:nvSpPr>
        <p:spPr>
          <a:xfrm>
            <a:off x="370840" y="447040"/>
            <a:ext cx="2727325" cy="460375"/>
          </a:xfrm>
          <a:prstGeom prst="rect">
            <a:avLst/>
          </a:prstGeom>
          <a:noFill/>
        </p:spPr>
        <p:txBody>
          <a:bodyPr wrap="square" rtlCol="0">
            <a:spAutoFit/>
          </a:bodyPr>
          <a:p>
            <a:pPr algn="l"/>
            <a:r>
              <a:rPr lang="zh-CN" altLang="en-US" sz="2400" b="1" dirty="0" smtClean="0">
                <a:solidFill>
                  <a:srgbClr val="1399EE"/>
                </a:solidFill>
                <a:latin typeface="+mn-ea"/>
                <a:cs typeface="Glegoo"/>
              </a:rPr>
              <a:t>差影法</a:t>
            </a:r>
            <a:endParaRPr lang="zh-CN" altLang="en-US" sz="2400" b="1" dirty="0" smtClean="0">
              <a:solidFill>
                <a:srgbClr val="1399EE"/>
              </a:solidFill>
              <a:latin typeface="+mn-ea"/>
              <a:cs typeface="Glegoo"/>
            </a:endParaRPr>
          </a:p>
        </p:txBody>
      </p:sp>
      <p:sp>
        <p:nvSpPr>
          <p:cNvPr id="8" name="内容占位符 2"/>
          <p:cNvSpPr>
            <a:spLocks noGrp="1"/>
          </p:cNvSpPr>
          <p:nvPr>
            <p:ph idx="1"/>
          </p:nvPr>
        </p:nvSpPr>
        <p:spPr>
          <a:xfrm>
            <a:off x="736600" y="907415"/>
            <a:ext cx="7340600" cy="3934460"/>
          </a:xfrm>
        </p:spPr>
        <p:txBody>
          <a:bodyPr vert="horz" wrap="square" lIns="91440" tIns="45720" rIns="91440" bIns="45720" anchor="t">
            <a:noAutofit/>
          </a:bodyPr>
          <a:p>
            <a:pPr marL="0" indent="0" eaLnBrk="1" hangingPunct="1">
              <a:lnSpc>
                <a:spcPct val="200000"/>
              </a:lnSpc>
              <a:buNone/>
            </a:pPr>
            <a:r>
              <a:rPr lang="en-US" altLang="zh-CN" dirty="0">
                <a:sym typeface="+mn-ea"/>
              </a:rPr>
              <a:t>      </a:t>
            </a:r>
            <a:r>
              <a:rPr lang="zh-CN" altLang="en-US" dirty="0">
                <a:sym typeface="+mn-ea"/>
              </a:rPr>
              <a:t>　</a:t>
            </a:r>
            <a:r>
              <a:rPr lang="zh-CN" altLang="en-US" b="1" dirty="0">
                <a:solidFill>
                  <a:srgbClr val="C00000"/>
                </a:solidFill>
                <a:sym typeface="+mn-ea"/>
              </a:rPr>
              <a:t>差影法</a:t>
            </a:r>
            <a:r>
              <a:rPr lang="zh-CN" altLang="en-US" dirty="0">
                <a:sym typeface="+mn-ea"/>
              </a:rPr>
              <a:t>是非常</a:t>
            </a:r>
            <a:r>
              <a:rPr lang="zh-CN" altLang="en-US" b="1" dirty="0">
                <a:solidFill>
                  <a:srgbClr val="C00000"/>
                </a:solidFill>
                <a:sym typeface="+mn-ea"/>
              </a:rPr>
              <a:t>有用</a:t>
            </a:r>
            <a:r>
              <a:rPr lang="zh-CN" altLang="en-US" dirty="0">
                <a:sym typeface="+mn-ea"/>
              </a:rPr>
              <a:t>的，比如在银行金库</a:t>
            </a:r>
            <a:r>
              <a:rPr lang="zh-CN" altLang="en-US" b="1" dirty="0">
                <a:solidFill>
                  <a:srgbClr val="C00000"/>
                </a:solidFill>
                <a:sym typeface="+mn-ea"/>
              </a:rPr>
              <a:t>监控</a:t>
            </a:r>
            <a:r>
              <a:rPr lang="zh-CN" altLang="en-US" dirty="0">
                <a:sym typeface="+mn-ea"/>
              </a:rPr>
              <a:t>系统中，摄像头每隔一小段时间拍摄一幅图像，并与上一幅图像做差影。如果图像差别超过了预先设置的阈值，说明有异常情况发生，这时就应该拉响警报。</a:t>
            </a:r>
            <a:br>
              <a:rPr lang="zh-CN" altLang="en-US" dirty="0">
                <a:sym typeface="+mn-ea"/>
              </a:rPr>
            </a:br>
            <a:r>
              <a:rPr lang="zh-CN" altLang="en-US" dirty="0">
                <a:sym typeface="+mn-ea"/>
              </a:rPr>
              <a:t>　　 在利用</a:t>
            </a:r>
            <a:r>
              <a:rPr lang="zh-CN" altLang="en-US" b="1" dirty="0">
                <a:solidFill>
                  <a:srgbClr val="C00000"/>
                </a:solidFill>
                <a:sym typeface="+mn-ea"/>
              </a:rPr>
              <a:t>遥感</a:t>
            </a:r>
            <a:r>
              <a:rPr lang="zh-CN" altLang="en-US" dirty="0">
                <a:sym typeface="+mn-ea"/>
              </a:rPr>
              <a:t>图像进行动态监测时，用差值图像可以发现森林火灾、洪水泛滥，监测灾情变化及估计损失等；也能用来监测河口、海岸的泥沙淤积及监视江河、湖泊、海岸等的污染。利用差值图像还能鉴别出耕地及不同的作物覆盖情况。</a:t>
            </a:r>
            <a:endParaRPr lang="zh-CN" altLang="en-US" dirty="0">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additive="base">
                                        <p:cTn id="7" dur="800"/>
                                        <p:tgtEl>
                                          <p:spTgt spid="82"/>
                                        </p:tgtEl>
                                        <p:attrNameLst>
                                          <p:attrName>ppt_y</p:attrName>
                                        </p:attrNameLst>
                                      </p:cBhvr>
                                      <p:tavLst>
                                        <p:tav tm="0">
                                          <p:val>
                                            <p:strVal val="#ppt_y+#ppt_h*1.125000"/>
                                          </p:val>
                                        </p:tav>
                                        <p:tav tm="100000">
                                          <p:val>
                                            <p:strVal val="#ppt_y"/>
                                          </p:val>
                                        </p:tav>
                                      </p:tavLst>
                                    </p:anim>
                                    <p:animEffect transition="in" filter="wipe(up)">
                                      <p:cBhvr>
                                        <p:cTn id="8" dur="8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 name="TextBox 81"/>
          <p:cNvSpPr txBox="1"/>
          <p:nvPr/>
        </p:nvSpPr>
        <p:spPr>
          <a:xfrm>
            <a:off x="370840" y="447040"/>
            <a:ext cx="2727325" cy="460375"/>
          </a:xfrm>
          <a:prstGeom prst="rect">
            <a:avLst/>
          </a:prstGeom>
          <a:noFill/>
        </p:spPr>
        <p:txBody>
          <a:bodyPr wrap="square" rtlCol="0">
            <a:spAutoFit/>
          </a:bodyPr>
          <a:p>
            <a:pPr algn="l"/>
            <a:r>
              <a:rPr lang="zh-CN" altLang="en-US" sz="2400" b="1" dirty="0" smtClean="0">
                <a:solidFill>
                  <a:srgbClr val="1399EE"/>
                </a:solidFill>
                <a:latin typeface="+mn-ea"/>
                <a:cs typeface="Glegoo"/>
              </a:rPr>
              <a:t>差影法</a:t>
            </a:r>
            <a:endParaRPr lang="zh-CN" altLang="en-US" sz="2400" b="1" dirty="0" smtClean="0">
              <a:solidFill>
                <a:srgbClr val="1399EE"/>
              </a:solidFill>
              <a:latin typeface="+mn-ea"/>
              <a:cs typeface="Glegoo"/>
            </a:endParaRPr>
          </a:p>
        </p:txBody>
      </p:sp>
      <p:sp>
        <p:nvSpPr>
          <p:cNvPr id="8" name="内容占位符 2"/>
          <p:cNvSpPr>
            <a:spLocks noGrp="1"/>
          </p:cNvSpPr>
          <p:nvPr>
            <p:ph idx="1"/>
          </p:nvPr>
        </p:nvSpPr>
        <p:spPr>
          <a:xfrm>
            <a:off x="736600" y="907415"/>
            <a:ext cx="7340600" cy="3934460"/>
          </a:xfrm>
        </p:spPr>
        <p:txBody>
          <a:bodyPr vert="horz" wrap="square" lIns="91440" tIns="45720" rIns="91440" bIns="45720" anchor="t">
            <a:noAutofit/>
          </a:bodyPr>
          <a:p>
            <a:pPr marL="0" indent="0" eaLnBrk="1" hangingPunct="1">
              <a:lnSpc>
                <a:spcPct val="200000"/>
              </a:lnSpc>
              <a:buNone/>
            </a:pPr>
            <a:r>
              <a:rPr lang="en-US" altLang="zh-CN" dirty="0">
                <a:sym typeface="+mn-ea"/>
              </a:rPr>
              <a:t>           </a:t>
            </a:r>
            <a:r>
              <a:rPr lang="zh-CN" altLang="en-US" dirty="0">
                <a:sym typeface="+mn-ea"/>
              </a:rPr>
              <a:t>利用差影技术</a:t>
            </a:r>
            <a:r>
              <a:rPr lang="zh-CN" altLang="en-US" b="1" dirty="0">
                <a:solidFill>
                  <a:srgbClr val="FF0000"/>
                </a:solidFill>
                <a:sym typeface="+mn-ea"/>
              </a:rPr>
              <a:t>消除图像背景</a:t>
            </a:r>
            <a:r>
              <a:rPr lang="zh-CN" altLang="en-US" dirty="0">
                <a:sym typeface="+mn-ea"/>
              </a:rPr>
              <a:t>也有很明显的效果。例如，在血管造影技术中，肾动脉造影术对诊断肾脏疾病就有独特效果。为了减少误诊，人们希望提供反映游离血管的清晰图像。通常的肾动脉造影在造影剂注入后，虽然能够看出肾动脉血管的形状及分布，但由于肾脏周围血管受到脊椎及其它组织影像的重叠，难以得到理想的游离血管图像。对此，可拍摄肾动脉造影前后的两幅图像，相减后就能把脊椎及其它组织的影像去掉，仅保留血管图像。</a:t>
            </a:r>
            <a:endParaRPr lang="zh-CN" altLang="en-US" dirty="0">
              <a:sym typeface="+mn-ea"/>
            </a:endParaRPr>
          </a:p>
          <a:p>
            <a:pPr marL="0" indent="0" eaLnBrk="1" hangingPunct="1">
              <a:lnSpc>
                <a:spcPct val="200000"/>
              </a:lnSpc>
              <a:buNone/>
            </a:pPr>
            <a:r>
              <a:rPr lang="zh-CN" altLang="en-US" dirty="0">
                <a:sym typeface="+mn-ea"/>
              </a:rPr>
              <a:t>类似的技术也可用于诊断印</a:t>
            </a:r>
            <a:r>
              <a:rPr lang="zh-CN" altLang="en-US" dirty="0">
                <a:solidFill>
                  <a:srgbClr val="C00000"/>
                </a:solidFill>
                <a:sym typeface="+mn-ea"/>
              </a:rPr>
              <a:t>刷线路板</a:t>
            </a:r>
            <a:r>
              <a:rPr lang="zh-CN" altLang="en-US" dirty="0">
                <a:sym typeface="+mn-ea"/>
              </a:rPr>
              <a:t>及集成电路掩模的缺陷。</a:t>
            </a:r>
            <a:endParaRPr lang="zh-CN" altLang="en-US" dirty="0">
              <a:sym typeface="+mn-ea"/>
            </a:endParaRPr>
          </a:p>
          <a:p>
            <a:pPr marL="0" indent="0" eaLnBrk="1" hangingPunct="1">
              <a:lnSpc>
                <a:spcPct val="200000"/>
              </a:lnSpc>
              <a:buNone/>
            </a:pPr>
            <a:r>
              <a:rPr lang="zh-CN" altLang="en-US" b="1" dirty="0">
                <a:solidFill>
                  <a:srgbClr val="FF0000"/>
                </a:solidFill>
                <a:sym typeface="+mn-ea"/>
              </a:rPr>
              <a:t>电影特技</a:t>
            </a:r>
            <a:r>
              <a:rPr lang="zh-CN" altLang="en-US" dirty="0">
                <a:sym typeface="+mn-ea"/>
              </a:rPr>
              <a:t>中应用的“</a:t>
            </a:r>
            <a:r>
              <a:rPr lang="zh-CN" altLang="en-US" dirty="0">
                <a:solidFill>
                  <a:srgbClr val="C00000"/>
                </a:solidFill>
                <a:sym typeface="+mn-ea"/>
              </a:rPr>
              <a:t>蓝幕</a:t>
            </a:r>
            <a:r>
              <a:rPr lang="zh-CN" altLang="en-US" dirty="0">
                <a:sym typeface="+mn-ea"/>
              </a:rPr>
              <a:t>”的技术，其实也包含差影法的原理。</a:t>
            </a:r>
            <a:endParaRPr lang="zh-CN" altLang="en-US" dirty="0">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additive="base">
                                        <p:cTn id="7" dur="800"/>
                                        <p:tgtEl>
                                          <p:spTgt spid="82"/>
                                        </p:tgtEl>
                                        <p:attrNameLst>
                                          <p:attrName>ppt_y</p:attrName>
                                        </p:attrNameLst>
                                      </p:cBhvr>
                                      <p:tavLst>
                                        <p:tav tm="0">
                                          <p:val>
                                            <p:strVal val="#ppt_y+#ppt_h*1.125000"/>
                                          </p:val>
                                        </p:tav>
                                        <p:tav tm="100000">
                                          <p:val>
                                            <p:strVal val="#ppt_y"/>
                                          </p:val>
                                        </p:tav>
                                      </p:tavLst>
                                    </p:anim>
                                    <p:animEffect transition="in" filter="wipe(up)">
                                      <p:cBhvr>
                                        <p:cTn id="8" dur="8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 name="TextBox 81"/>
          <p:cNvSpPr txBox="1"/>
          <p:nvPr/>
        </p:nvSpPr>
        <p:spPr>
          <a:xfrm>
            <a:off x="370840" y="447040"/>
            <a:ext cx="2727325" cy="460375"/>
          </a:xfrm>
          <a:prstGeom prst="rect">
            <a:avLst/>
          </a:prstGeom>
          <a:noFill/>
        </p:spPr>
        <p:txBody>
          <a:bodyPr wrap="square" rtlCol="0">
            <a:spAutoFit/>
          </a:bodyPr>
          <a:p>
            <a:pPr algn="l"/>
            <a:r>
              <a:rPr lang="zh-CN" altLang="en-US" sz="2400" b="1" dirty="0" smtClean="0">
                <a:solidFill>
                  <a:srgbClr val="1399EE"/>
                </a:solidFill>
                <a:latin typeface="+mn-ea"/>
                <a:cs typeface="Glegoo"/>
              </a:rPr>
              <a:t>差影法</a:t>
            </a:r>
            <a:endParaRPr lang="zh-CN" altLang="en-US" sz="2400" b="1" dirty="0" smtClean="0">
              <a:solidFill>
                <a:srgbClr val="1399EE"/>
              </a:solidFill>
              <a:latin typeface="+mn-ea"/>
              <a:cs typeface="Glegoo"/>
            </a:endParaRPr>
          </a:p>
        </p:txBody>
      </p:sp>
      <p:sp>
        <p:nvSpPr>
          <p:cNvPr id="8" name="内容占位符 2"/>
          <p:cNvSpPr>
            <a:spLocks noGrp="1"/>
          </p:cNvSpPr>
          <p:nvPr>
            <p:ph idx="1"/>
          </p:nvPr>
        </p:nvSpPr>
        <p:spPr>
          <a:xfrm>
            <a:off x="736600" y="907415"/>
            <a:ext cx="7340600" cy="3934460"/>
          </a:xfrm>
        </p:spPr>
        <p:txBody>
          <a:bodyPr vert="horz" wrap="square" lIns="91440" tIns="45720" rIns="91440" bIns="45720" anchor="t">
            <a:noAutofit/>
          </a:bodyPr>
          <a:p>
            <a:pPr eaLnBrk="1" hangingPunct="1">
              <a:lnSpc>
                <a:spcPct val="160000"/>
              </a:lnSpc>
            </a:pPr>
            <a:r>
              <a:rPr lang="zh-CN" altLang="en-US" dirty="0">
                <a:sym typeface="+mn-ea"/>
              </a:rPr>
              <a:t>　　</a:t>
            </a:r>
            <a:r>
              <a:rPr lang="zh-CN" altLang="en-US" dirty="0">
                <a:solidFill>
                  <a:schemeClr val="tx1"/>
                </a:solidFill>
                <a:sym typeface="+mn-ea"/>
              </a:rPr>
              <a:t>对</a:t>
            </a:r>
            <a:r>
              <a:rPr lang="zh-CN" altLang="en-US" b="1" dirty="0">
                <a:solidFill>
                  <a:srgbClr val="FF0000"/>
                </a:solidFill>
                <a:sym typeface="+mn-ea"/>
              </a:rPr>
              <a:t>图像进行差影法运算</a:t>
            </a:r>
            <a:r>
              <a:rPr lang="zh-CN" altLang="en-US" dirty="0">
                <a:solidFill>
                  <a:schemeClr val="tx1"/>
                </a:solidFill>
                <a:sym typeface="+mn-ea"/>
              </a:rPr>
              <a:t>时，必须使两相减图像的对应像点位于空间同一目标点上</a:t>
            </a:r>
            <a:r>
              <a:rPr lang="zh-CN" altLang="en-US" dirty="0">
                <a:sym typeface="+mn-ea"/>
              </a:rPr>
              <a:t>。否则，</a:t>
            </a:r>
            <a:r>
              <a:rPr lang="zh-CN" altLang="en-US" b="1" dirty="0">
                <a:solidFill>
                  <a:srgbClr val="FF0000"/>
                </a:solidFill>
                <a:sym typeface="+mn-ea"/>
              </a:rPr>
              <a:t>必须先作几何校正与配准</a:t>
            </a:r>
            <a:r>
              <a:rPr lang="zh-CN" altLang="en-US" dirty="0">
                <a:sym typeface="+mn-ea"/>
              </a:rPr>
              <a:t>。</a:t>
            </a:r>
            <a:br>
              <a:rPr lang="zh-CN" altLang="en-US" dirty="0">
                <a:sym typeface="+mn-ea"/>
              </a:rPr>
            </a:br>
            <a:r>
              <a:rPr lang="zh-CN" altLang="en-US" dirty="0">
                <a:sym typeface="+mn-ea"/>
              </a:rPr>
              <a:t>  当将一个场景中系列图像相减用来</a:t>
            </a:r>
            <a:r>
              <a:rPr lang="zh-CN" altLang="en-US" dirty="0">
                <a:solidFill>
                  <a:srgbClr val="C00000"/>
                </a:solidFill>
                <a:sym typeface="+mn-ea"/>
              </a:rPr>
              <a:t>检测</a:t>
            </a:r>
            <a:r>
              <a:rPr lang="zh-CN" altLang="en-US" b="1" dirty="0">
                <a:solidFill>
                  <a:srgbClr val="C00000"/>
                </a:solidFill>
                <a:sym typeface="+mn-ea"/>
              </a:rPr>
              <a:t>运动</a:t>
            </a:r>
            <a:r>
              <a:rPr lang="zh-CN" altLang="en-US" dirty="0">
                <a:solidFill>
                  <a:srgbClr val="C00000"/>
                </a:solidFill>
                <a:sym typeface="+mn-ea"/>
              </a:rPr>
              <a:t>或其它变化</a:t>
            </a:r>
            <a:r>
              <a:rPr lang="zh-CN" altLang="en-US" dirty="0">
                <a:sym typeface="+mn-ea"/>
              </a:rPr>
              <a:t>时，难以保证准确对准。这时，就需要更进一步的考虑。假定差图像由式</a:t>
            </a:r>
            <a:r>
              <a:rPr lang="en-US" altLang="zh-CN" dirty="0">
                <a:sym typeface="+mn-ea"/>
              </a:rPr>
              <a:t>(5-31)</a:t>
            </a:r>
            <a:r>
              <a:rPr lang="zh-CN" altLang="en-US" dirty="0">
                <a:sym typeface="+mn-ea"/>
              </a:rPr>
              <a:t>给定：</a:t>
            </a:r>
            <a:br>
              <a:rPr lang="zh-CN" altLang="en-US" dirty="0">
                <a:sym typeface="+mn-ea"/>
              </a:rPr>
            </a:br>
            <a:r>
              <a:rPr lang="zh-CN" altLang="en-US" dirty="0">
                <a:sym typeface="+mn-ea"/>
              </a:rPr>
              <a:t>　　　 　　　</a:t>
            </a:r>
            <a:r>
              <a:rPr lang="en-US" altLang="zh-CN" i="1" dirty="0">
                <a:sym typeface="+mn-ea"/>
              </a:rPr>
              <a:t>C</a:t>
            </a:r>
            <a:r>
              <a:rPr lang="en-US" altLang="zh-CN" dirty="0">
                <a:sym typeface="+mn-ea"/>
              </a:rPr>
              <a:t>(</a:t>
            </a:r>
            <a:r>
              <a:rPr lang="en-US" altLang="zh-CN" i="1" dirty="0">
                <a:sym typeface="+mn-ea"/>
              </a:rPr>
              <a:t>x</a:t>
            </a:r>
            <a:r>
              <a:rPr lang="en-US" altLang="zh-CN" dirty="0">
                <a:sym typeface="+mn-ea"/>
              </a:rPr>
              <a:t>, </a:t>
            </a:r>
            <a:r>
              <a:rPr lang="en-US" altLang="zh-CN" i="1" dirty="0">
                <a:sym typeface="+mn-ea"/>
              </a:rPr>
              <a:t>y</a:t>
            </a:r>
            <a:r>
              <a:rPr lang="en-US" altLang="zh-CN" dirty="0">
                <a:sym typeface="+mn-ea"/>
              </a:rPr>
              <a:t>)=</a:t>
            </a:r>
            <a:r>
              <a:rPr lang="en-US" altLang="zh-CN" i="1" dirty="0">
                <a:sym typeface="+mn-ea"/>
              </a:rPr>
              <a:t>A</a:t>
            </a:r>
            <a:r>
              <a:rPr lang="en-US" altLang="zh-CN" dirty="0">
                <a:sym typeface="+mn-ea"/>
              </a:rPr>
              <a:t>(</a:t>
            </a:r>
            <a:r>
              <a:rPr lang="en-US" altLang="zh-CN" i="1" dirty="0">
                <a:sym typeface="+mn-ea"/>
              </a:rPr>
              <a:t>x</a:t>
            </a:r>
            <a:r>
              <a:rPr lang="en-US" altLang="zh-CN" dirty="0">
                <a:sym typeface="+mn-ea"/>
              </a:rPr>
              <a:t>, </a:t>
            </a:r>
            <a:r>
              <a:rPr lang="en-US" altLang="zh-CN" i="1" dirty="0">
                <a:sym typeface="+mn-ea"/>
              </a:rPr>
              <a:t>y</a:t>
            </a:r>
            <a:r>
              <a:rPr lang="en-US" altLang="zh-CN" dirty="0">
                <a:sym typeface="+mn-ea"/>
              </a:rPr>
              <a:t>)-</a:t>
            </a:r>
            <a:r>
              <a:rPr lang="en-US" altLang="zh-CN" i="1" dirty="0">
                <a:sym typeface="+mn-ea"/>
              </a:rPr>
              <a:t>A</a:t>
            </a:r>
            <a:r>
              <a:rPr lang="en-US" altLang="zh-CN" dirty="0">
                <a:sym typeface="+mn-ea"/>
              </a:rPr>
              <a:t>(</a:t>
            </a:r>
            <a:r>
              <a:rPr lang="en-US" altLang="zh-CN" i="1" dirty="0">
                <a:sym typeface="+mn-ea"/>
              </a:rPr>
              <a:t>x</a:t>
            </a:r>
            <a:r>
              <a:rPr lang="en-US" altLang="zh-CN" dirty="0">
                <a:sym typeface="+mn-ea"/>
              </a:rPr>
              <a:t>+Δ</a:t>
            </a:r>
            <a:r>
              <a:rPr lang="en-US" altLang="zh-CN" i="1" dirty="0">
                <a:sym typeface="+mn-ea"/>
              </a:rPr>
              <a:t>x</a:t>
            </a:r>
            <a:r>
              <a:rPr lang="en-US" altLang="zh-CN" dirty="0">
                <a:sym typeface="+mn-ea"/>
              </a:rPr>
              <a:t>, </a:t>
            </a:r>
            <a:r>
              <a:rPr lang="en-US" altLang="zh-CN" i="1" dirty="0">
                <a:sym typeface="+mn-ea"/>
              </a:rPr>
              <a:t>y</a:t>
            </a:r>
            <a:r>
              <a:rPr lang="en-US" altLang="zh-CN" dirty="0">
                <a:sym typeface="+mn-ea"/>
              </a:rPr>
              <a:t>)                      (5-31)</a:t>
            </a:r>
            <a:br>
              <a:rPr lang="en-US" altLang="zh-CN" dirty="0">
                <a:sym typeface="+mn-ea"/>
              </a:rPr>
            </a:br>
            <a:r>
              <a:rPr lang="zh-CN" altLang="en-US" dirty="0">
                <a:sym typeface="+mn-ea"/>
              </a:rPr>
              <a:t>　　如果</a:t>
            </a:r>
            <a:r>
              <a:rPr lang="en-US" altLang="zh-CN" dirty="0">
                <a:sym typeface="+mn-ea"/>
              </a:rPr>
              <a:t>Δ</a:t>
            </a:r>
            <a:r>
              <a:rPr lang="en-US" altLang="zh-CN" i="1" dirty="0">
                <a:sym typeface="+mn-ea"/>
              </a:rPr>
              <a:t>x</a:t>
            </a:r>
            <a:r>
              <a:rPr lang="zh-CN" altLang="en-US" dirty="0">
                <a:sym typeface="+mn-ea"/>
              </a:rPr>
              <a:t>很小，则式</a:t>
            </a:r>
            <a:r>
              <a:rPr lang="en-US" altLang="zh-CN" dirty="0">
                <a:sym typeface="+mn-ea"/>
              </a:rPr>
              <a:t>(5-31)</a:t>
            </a:r>
            <a:r>
              <a:rPr lang="zh-CN" altLang="en-US" dirty="0">
                <a:sym typeface="+mn-ea"/>
              </a:rPr>
              <a:t>可以近似为</a:t>
            </a:r>
            <a:endParaRPr lang="zh-CN" altLang="en-US" dirty="0">
              <a:sym typeface="+mn-ea"/>
            </a:endParaRPr>
          </a:p>
        </p:txBody>
      </p:sp>
      <p:graphicFrame>
        <p:nvGraphicFramePr>
          <p:cNvPr id="247811" name="Object 4"/>
          <p:cNvGraphicFramePr/>
          <p:nvPr/>
        </p:nvGraphicFramePr>
        <p:xfrm>
          <a:off x="2182813" y="3500755"/>
          <a:ext cx="3095625" cy="915988"/>
        </p:xfrm>
        <a:graphic>
          <a:graphicData uri="http://schemas.openxmlformats.org/presentationml/2006/ole">
            <mc:AlternateContent xmlns:mc="http://schemas.openxmlformats.org/markup-compatibility/2006">
              <mc:Choice xmlns:v="urn:schemas-microsoft-com:vml" Requires="v">
                <p:oleObj spid="_x0000_s3173" name="" r:id="rId1" imgW="1193800" imgH="355600" progId="Equation.3">
                  <p:embed/>
                </p:oleObj>
              </mc:Choice>
              <mc:Fallback>
                <p:oleObj name="" r:id="rId1" imgW="1193800" imgH="355600" progId="Equation.3">
                  <p:embed/>
                  <p:pic>
                    <p:nvPicPr>
                      <p:cNvPr id="0" name="图片 3172"/>
                      <p:cNvPicPr/>
                      <p:nvPr/>
                    </p:nvPicPr>
                    <p:blipFill>
                      <a:blip r:embed="rId2"/>
                      <a:stretch>
                        <a:fillRect/>
                      </a:stretch>
                    </p:blipFill>
                    <p:spPr>
                      <a:xfrm>
                        <a:off x="2182813" y="3500755"/>
                        <a:ext cx="3095625" cy="915988"/>
                      </a:xfrm>
                      <a:prstGeom prst="rect">
                        <a:avLst/>
                      </a:prstGeom>
                      <a:noFill/>
                      <a:ln w="38100">
                        <a:noFill/>
                        <a:miter/>
                      </a:ln>
                    </p:spPr>
                  </p:pic>
                </p:oleObj>
              </mc:Fallback>
            </mc:AlternateContent>
          </a:graphicData>
        </a:graphic>
      </p:graphicFrame>
      <p:sp>
        <p:nvSpPr>
          <p:cNvPr id="2" name="文本框 1"/>
          <p:cNvSpPr txBox="1"/>
          <p:nvPr/>
        </p:nvSpPr>
        <p:spPr>
          <a:xfrm>
            <a:off x="151765" y="4669155"/>
            <a:ext cx="8641080" cy="368300"/>
          </a:xfrm>
          <a:prstGeom prst="rect">
            <a:avLst/>
          </a:prstGeom>
          <a:noFill/>
        </p:spPr>
        <p:txBody>
          <a:bodyPr wrap="none" rtlCol="0" anchor="t">
            <a:spAutoFit/>
          </a:bodyPr>
          <a:p>
            <a:r>
              <a:rPr lang="zh-CN" altLang="en-US" dirty="0">
                <a:sym typeface="+mn-ea"/>
              </a:rPr>
              <a:t>上方图片的前后瞬间图像相减可得到</a:t>
            </a:r>
            <a:r>
              <a:rPr lang="zh-CN" altLang="en-US" dirty="0">
                <a:solidFill>
                  <a:srgbClr val="C00000"/>
                </a:solidFill>
                <a:sym typeface="+mn-ea"/>
              </a:rPr>
              <a:t>偏导数图像</a:t>
            </a:r>
            <a:r>
              <a:rPr lang="zh-CN" altLang="en-US" dirty="0">
                <a:sym typeface="+mn-ea"/>
              </a:rPr>
              <a:t>。偏导数的方向为图像位移的方向。</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additive="base">
                                        <p:cTn id="7" dur="800"/>
                                        <p:tgtEl>
                                          <p:spTgt spid="82"/>
                                        </p:tgtEl>
                                        <p:attrNameLst>
                                          <p:attrName>ppt_y</p:attrName>
                                        </p:attrNameLst>
                                      </p:cBhvr>
                                      <p:tavLst>
                                        <p:tav tm="0">
                                          <p:val>
                                            <p:strVal val="#ppt_y+#ppt_h*1.125000"/>
                                          </p:val>
                                        </p:tav>
                                        <p:tav tm="100000">
                                          <p:val>
                                            <p:strVal val="#ppt_y"/>
                                          </p:val>
                                        </p:tav>
                                      </p:tavLst>
                                    </p:anim>
                                    <p:animEffect transition="in" filter="wipe(up)">
                                      <p:cBhvr>
                                        <p:cTn id="8" dur="8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 name="TextBox 81"/>
          <p:cNvSpPr txBox="1"/>
          <p:nvPr/>
        </p:nvSpPr>
        <p:spPr>
          <a:xfrm>
            <a:off x="370840" y="447040"/>
            <a:ext cx="2727325" cy="460375"/>
          </a:xfrm>
          <a:prstGeom prst="rect">
            <a:avLst/>
          </a:prstGeom>
          <a:noFill/>
        </p:spPr>
        <p:txBody>
          <a:bodyPr wrap="square" rtlCol="0">
            <a:spAutoFit/>
          </a:bodyPr>
          <a:p>
            <a:pPr algn="l"/>
            <a:r>
              <a:rPr lang="zh-CN" altLang="en-US" sz="2400" b="1" dirty="0" smtClean="0">
                <a:solidFill>
                  <a:srgbClr val="1399EE"/>
                </a:solidFill>
                <a:latin typeface="+mn-ea"/>
                <a:cs typeface="Glegoo"/>
              </a:rPr>
              <a:t>差影法</a:t>
            </a:r>
            <a:endParaRPr lang="zh-CN" altLang="en-US" sz="2400" b="1" dirty="0" smtClean="0">
              <a:solidFill>
                <a:srgbClr val="1399EE"/>
              </a:solidFill>
              <a:latin typeface="+mn-ea"/>
              <a:cs typeface="Glegoo"/>
            </a:endParaRPr>
          </a:p>
        </p:txBody>
      </p:sp>
      <p:pic>
        <p:nvPicPr>
          <p:cNvPr id="249858" name="Picture 4" descr="5-26"/>
          <p:cNvPicPr>
            <a:picLocks noChangeAspect="1"/>
          </p:cNvPicPr>
          <p:nvPr/>
        </p:nvPicPr>
        <p:blipFill>
          <a:blip r:embed="rId1"/>
          <a:stretch>
            <a:fillRect/>
          </a:stretch>
        </p:blipFill>
        <p:spPr>
          <a:xfrm>
            <a:off x="370840" y="1865630"/>
            <a:ext cx="8412480" cy="2847340"/>
          </a:xfrm>
          <a:prstGeom prst="rect">
            <a:avLst/>
          </a:prstGeom>
          <a:noFill/>
          <a:ln w="9525">
            <a:noFill/>
          </a:ln>
        </p:spPr>
      </p:pic>
      <p:sp>
        <p:nvSpPr>
          <p:cNvPr id="249857" name="Rectangle 3"/>
          <p:cNvSpPr>
            <a:spLocks noGrp="1"/>
          </p:cNvSpPr>
          <p:nvPr>
            <p:ph idx="1"/>
          </p:nvPr>
        </p:nvSpPr>
        <p:spPr>
          <a:xfrm>
            <a:off x="797560" y="1289685"/>
            <a:ext cx="4707255" cy="457200"/>
          </a:xfrm>
        </p:spPr>
        <p:txBody>
          <a:bodyPr wrap="square" lIns="91440" tIns="45720" rIns="91440" bIns="45720" anchor="t"/>
          <a:p>
            <a:pPr eaLnBrk="1" hangingPunct="1">
              <a:lnSpc>
                <a:spcPct val="120000"/>
              </a:lnSpc>
              <a:buNone/>
            </a:pPr>
            <a:r>
              <a:rPr lang="zh-CN" altLang="en-US" sz="2000" dirty="0"/>
              <a:t>差影法示例 </a:t>
            </a:r>
            <a:endParaRPr lang="zh-CN" altLang="en-US" sz="2000"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additive="base">
                                        <p:cTn id="7" dur="800"/>
                                        <p:tgtEl>
                                          <p:spTgt spid="82"/>
                                        </p:tgtEl>
                                        <p:attrNameLst>
                                          <p:attrName>ppt_y</p:attrName>
                                        </p:attrNameLst>
                                      </p:cBhvr>
                                      <p:tavLst>
                                        <p:tav tm="0">
                                          <p:val>
                                            <p:strVal val="#ppt_y+#ppt_h*1.125000"/>
                                          </p:val>
                                        </p:tav>
                                        <p:tav tm="100000">
                                          <p:val>
                                            <p:strVal val="#ppt_y"/>
                                          </p:val>
                                        </p:tav>
                                      </p:tavLst>
                                    </p:anim>
                                    <p:animEffect transition="in" filter="wipe(up)">
                                      <p:cBhvr>
                                        <p:cTn id="8" dur="8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 name="TextBox 81"/>
          <p:cNvSpPr txBox="1"/>
          <p:nvPr/>
        </p:nvSpPr>
        <p:spPr>
          <a:xfrm>
            <a:off x="2835275" y="1466850"/>
            <a:ext cx="2727325" cy="922020"/>
          </a:xfrm>
          <a:prstGeom prst="rect">
            <a:avLst/>
          </a:prstGeom>
          <a:noFill/>
        </p:spPr>
        <p:txBody>
          <a:bodyPr wrap="square" rtlCol="0">
            <a:spAutoFit/>
          </a:bodyPr>
          <a:p>
            <a:pPr algn="ctr"/>
            <a:r>
              <a:rPr lang="zh-CN" altLang="en-US" sz="5400" b="1" dirty="0" smtClean="0">
                <a:solidFill>
                  <a:srgbClr val="1399EE"/>
                </a:solidFill>
                <a:latin typeface="+mn-ea"/>
                <a:cs typeface="Glegoo"/>
              </a:rPr>
              <a:t>投影法</a:t>
            </a:r>
            <a:endParaRPr lang="zh-CN" altLang="en-US" sz="5400" b="1" dirty="0" smtClean="0">
              <a:solidFill>
                <a:srgbClr val="1399EE"/>
              </a:solidFill>
              <a:latin typeface="+mn-ea"/>
              <a:cs typeface="Glegoo"/>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additive="base">
                                        <p:cTn id="7" dur="800"/>
                                        <p:tgtEl>
                                          <p:spTgt spid="82"/>
                                        </p:tgtEl>
                                        <p:attrNameLst>
                                          <p:attrName>ppt_y</p:attrName>
                                        </p:attrNameLst>
                                      </p:cBhvr>
                                      <p:tavLst>
                                        <p:tav tm="0">
                                          <p:val>
                                            <p:strVal val="#ppt_y+#ppt_h*1.125000"/>
                                          </p:val>
                                        </p:tav>
                                        <p:tav tm="100000">
                                          <p:val>
                                            <p:strVal val="#ppt_y"/>
                                          </p:val>
                                        </p:tav>
                                      </p:tavLst>
                                    </p:anim>
                                    <p:animEffect transition="in" filter="wipe(up)">
                                      <p:cBhvr>
                                        <p:cTn id="8" dur="8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 name="TextBox 81"/>
          <p:cNvSpPr txBox="1"/>
          <p:nvPr/>
        </p:nvSpPr>
        <p:spPr>
          <a:xfrm>
            <a:off x="215900" y="121285"/>
            <a:ext cx="2727325" cy="460375"/>
          </a:xfrm>
          <a:prstGeom prst="rect">
            <a:avLst/>
          </a:prstGeom>
          <a:noFill/>
        </p:spPr>
        <p:txBody>
          <a:bodyPr wrap="square" rtlCol="0">
            <a:spAutoFit/>
          </a:bodyPr>
          <a:p>
            <a:pPr algn="l"/>
            <a:r>
              <a:rPr lang="zh-CN" altLang="en-US" sz="2400" b="1" dirty="0" smtClean="0">
                <a:solidFill>
                  <a:srgbClr val="1399EE"/>
                </a:solidFill>
                <a:latin typeface="+mn-ea"/>
                <a:cs typeface="Glegoo"/>
              </a:rPr>
              <a:t>投影法</a:t>
            </a:r>
            <a:endParaRPr lang="zh-CN" altLang="en-US" sz="2400" b="1" dirty="0" smtClean="0">
              <a:solidFill>
                <a:srgbClr val="1399EE"/>
              </a:solidFill>
              <a:latin typeface="+mn-ea"/>
              <a:cs typeface="Glegoo"/>
            </a:endParaRPr>
          </a:p>
        </p:txBody>
      </p:sp>
      <p:sp>
        <p:nvSpPr>
          <p:cNvPr id="8" name="内容占位符 2"/>
          <p:cNvSpPr>
            <a:spLocks noGrp="1"/>
          </p:cNvSpPr>
          <p:nvPr>
            <p:ph idx="1"/>
          </p:nvPr>
        </p:nvSpPr>
        <p:spPr>
          <a:xfrm>
            <a:off x="656590" y="581660"/>
            <a:ext cx="7340600" cy="942340"/>
          </a:xfrm>
        </p:spPr>
        <p:txBody>
          <a:bodyPr vert="horz" wrap="square" lIns="91440" tIns="45720" rIns="91440" bIns="45720" anchor="t">
            <a:normAutofit/>
          </a:bodyPr>
          <a:p>
            <a:pPr marL="0" indent="0">
              <a:lnSpc>
                <a:spcPct val="150000"/>
              </a:lnSpc>
              <a:buFont typeface="+mj-ea"/>
              <a:buNone/>
            </a:pPr>
            <a:r>
              <a:rPr lang="zh-CN" altLang="en-US" sz="1800" dirty="0">
                <a:latin typeface="Book Antiqua" pitchFamily="18" charset="0"/>
                <a:cs typeface="+mn-cs"/>
                <a:sym typeface="+mn-ea"/>
              </a:rPr>
              <a:t>投影法就是把图像在某一方向(常用水平方向和垂直方向)上进行投影，在投影图上便可反映出图像中目标对象的位置、尺寸等信息。</a:t>
            </a:r>
            <a:endParaRPr lang="zh-CN" altLang="en-US" sz="1800" dirty="0">
              <a:latin typeface="Book Antiqua" pitchFamily="18" charset="0"/>
              <a:cs typeface="+mn-cs"/>
              <a:sym typeface="+mn-ea"/>
            </a:endParaRPr>
          </a:p>
        </p:txBody>
      </p:sp>
      <p:pic>
        <p:nvPicPr>
          <p:cNvPr id="2" name="图片 1"/>
          <p:cNvPicPr>
            <a:picLocks noChangeAspect="1"/>
          </p:cNvPicPr>
          <p:nvPr/>
        </p:nvPicPr>
        <p:blipFill>
          <a:blip r:embed="rId1"/>
          <a:stretch>
            <a:fillRect/>
          </a:stretch>
        </p:blipFill>
        <p:spPr>
          <a:xfrm>
            <a:off x="878840" y="1524000"/>
            <a:ext cx="3797300" cy="32956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additive="base">
                                        <p:cTn id="7" dur="800"/>
                                        <p:tgtEl>
                                          <p:spTgt spid="82"/>
                                        </p:tgtEl>
                                        <p:attrNameLst>
                                          <p:attrName>ppt_y</p:attrName>
                                        </p:attrNameLst>
                                      </p:cBhvr>
                                      <p:tavLst>
                                        <p:tav tm="0">
                                          <p:val>
                                            <p:strVal val="#ppt_y+#ppt_h*1.125000"/>
                                          </p:val>
                                        </p:tav>
                                        <p:tav tm="100000">
                                          <p:val>
                                            <p:strVal val="#ppt_y"/>
                                          </p:val>
                                        </p:tav>
                                      </p:tavLst>
                                    </p:anim>
                                    <p:animEffect transition="in" filter="wipe(up)">
                                      <p:cBhvr>
                                        <p:cTn id="8" dur="8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 name="TextBox 81"/>
          <p:cNvSpPr txBox="1"/>
          <p:nvPr/>
        </p:nvSpPr>
        <p:spPr>
          <a:xfrm>
            <a:off x="215900" y="121285"/>
            <a:ext cx="2727325" cy="460375"/>
          </a:xfrm>
          <a:prstGeom prst="rect">
            <a:avLst/>
          </a:prstGeom>
          <a:noFill/>
        </p:spPr>
        <p:txBody>
          <a:bodyPr wrap="square" rtlCol="0">
            <a:spAutoFit/>
          </a:bodyPr>
          <a:p>
            <a:pPr algn="l"/>
            <a:r>
              <a:rPr lang="zh-CN" altLang="en-US" sz="2400" b="1" dirty="0" smtClean="0">
                <a:solidFill>
                  <a:srgbClr val="1399EE"/>
                </a:solidFill>
                <a:latin typeface="+mn-ea"/>
                <a:cs typeface="Glegoo"/>
              </a:rPr>
              <a:t>投影法</a:t>
            </a:r>
            <a:endParaRPr lang="zh-CN" altLang="en-US" sz="2400" b="1" dirty="0" smtClean="0">
              <a:solidFill>
                <a:srgbClr val="1399EE"/>
              </a:solidFill>
              <a:latin typeface="+mn-ea"/>
              <a:cs typeface="Glegoo"/>
            </a:endParaRPr>
          </a:p>
        </p:txBody>
      </p:sp>
      <p:sp>
        <p:nvSpPr>
          <p:cNvPr id="8" name="内容占位符 2"/>
          <p:cNvSpPr>
            <a:spLocks noGrp="1"/>
          </p:cNvSpPr>
          <p:nvPr>
            <p:ph idx="1"/>
          </p:nvPr>
        </p:nvSpPr>
        <p:spPr>
          <a:xfrm>
            <a:off x="754380" y="1198880"/>
            <a:ext cx="7340600" cy="2745105"/>
          </a:xfrm>
        </p:spPr>
        <p:txBody>
          <a:bodyPr vert="horz" wrap="square" lIns="91440" tIns="45720" rIns="91440" bIns="45720" anchor="t">
            <a:normAutofit/>
          </a:bodyPr>
          <a:p>
            <a:pPr eaLnBrk="1" hangingPunct="1">
              <a:lnSpc>
                <a:spcPct val="150000"/>
              </a:lnSpc>
            </a:pPr>
            <a:r>
              <a:rPr lang="zh-CN" altLang="en-US" sz="1800" dirty="0">
                <a:sym typeface="+mn-ea"/>
              </a:rPr>
              <a:t>可以看出投影法是一种很自然的方法，有点像灰度直方图。为了得到</a:t>
            </a:r>
            <a:r>
              <a:rPr lang="zh-CN" altLang="en-US" sz="1800" b="1" dirty="0">
                <a:solidFill>
                  <a:srgbClr val="0000CC"/>
                </a:solidFill>
                <a:sym typeface="+mn-ea"/>
              </a:rPr>
              <a:t>更好的效果</a:t>
            </a:r>
            <a:r>
              <a:rPr lang="zh-CN" altLang="en-US" sz="1800" dirty="0">
                <a:sym typeface="+mn-ea"/>
              </a:rPr>
              <a:t>，投影法经常和阈值化一起使用。由于噪声点对投影有一定的影响，所以处理前最好用</a:t>
            </a:r>
            <a:r>
              <a:rPr lang="zh-CN" altLang="en-US" sz="1800" dirty="0">
                <a:solidFill>
                  <a:srgbClr val="0000CC"/>
                </a:solidFill>
                <a:sym typeface="+mn-ea"/>
              </a:rPr>
              <a:t>平滑法去除噪声</a:t>
            </a:r>
            <a:r>
              <a:rPr lang="zh-CN" altLang="en-US" sz="1800" dirty="0">
                <a:sym typeface="+mn-ea"/>
              </a:rPr>
              <a:t>，然后进行</a:t>
            </a:r>
            <a:r>
              <a:rPr lang="zh-CN" altLang="en-US" sz="1800" dirty="0">
                <a:solidFill>
                  <a:srgbClr val="0000CC"/>
                </a:solidFill>
                <a:sym typeface="+mn-ea"/>
              </a:rPr>
              <a:t>阈值化处理</a:t>
            </a:r>
            <a:r>
              <a:rPr lang="zh-CN" altLang="en-US" sz="1800" dirty="0">
                <a:sym typeface="+mn-ea"/>
              </a:rPr>
              <a:t>，再对阈值化后的二值图像在某个方向上进行</a:t>
            </a:r>
            <a:r>
              <a:rPr lang="zh-CN" altLang="en-US" sz="1800" dirty="0">
                <a:solidFill>
                  <a:srgbClr val="0000CC"/>
                </a:solidFill>
                <a:sym typeface="+mn-ea"/>
              </a:rPr>
              <a:t>投影运算</a:t>
            </a:r>
            <a:r>
              <a:rPr lang="zh-CN" altLang="en-US" sz="1800" dirty="0">
                <a:sym typeface="+mn-ea"/>
              </a:rPr>
              <a:t>。</a:t>
            </a:r>
            <a:endParaRPr lang="zh-CN" altLang="en-US" sz="1800" dirty="0">
              <a:latin typeface="Book Antiqua" pitchFamily="18" charset="0"/>
              <a:cs typeface="+mn-cs"/>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additive="base">
                                        <p:cTn id="7" dur="800"/>
                                        <p:tgtEl>
                                          <p:spTgt spid="82"/>
                                        </p:tgtEl>
                                        <p:attrNameLst>
                                          <p:attrName>ppt_y</p:attrName>
                                        </p:attrNameLst>
                                      </p:cBhvr>
                                      <p:tavLst>
                                        <p:tav tm="0">
                                          <p:val>
                                            <p:strVal val="#ppt_y+#ppt_h*1.125000"/>
                                          </p:val>
                                        </p:tav>
                                        <p:tav tm="100000">
                                          <p:val>
                                            <p:strVal val="#ppt_y"/>
                                          </p:val>
                                        </p:tav>
                                      </p:tavLst>
                                    </p:anim>
                                    <p:animEffect transition="in" filter="wipe(up)">
                                      <p:cBhvr>
                                        <p:cTn id="8" dur="8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 name="TextBox 81"/>
          <p:cNvSpPr txBox="1"/>
          <p:nvPr/>
        </p:nvSpPr>
        <p:spPr>
          <a:xfrm>
            <a:off x="215900" y="121285"/>
            <a:ext cx="2727325" cy="460375"/>
          </a:xfrm>
          <a:prstGeom prst="rect">
            <a:avLst/>
          </a:prstGeom>
          <a:noFill/>
        </p:spPr>
        <p:txBody>
          <a:bodyPr wrap="square" rtlCol="0">
            <a:spAutoFit/>
          </a:bodyPr>
          <a:p>
            <a:pPr algn="l"/>
            <a:r>
              <a:rPr lang="zh-CN" altLang="en-US" sz="2400" b="1" dirty="0" smtClean="0">
                <a:solidFill>
                  <a:srgbClr val="1399EE"/>
                </a:solidFill>
                <a:latin typeface="+mn-ea"/>
                <a:cs typeface="Glegoo"/>
              </a:rPr>
              <a:t>投影法</a:t>
            </a:r>
            <a:endParaRPr lang="zh-CN" altLang="en-US" sz="2400" b="1" dirty="0" smtClean="0">
              <a:solidFill>
                <a:srgbClr val="1399EE"/>
              </a:solidFill>
              <a:latin typeface="+mn-ea"/>
              <a:cs typeface="Glegoo"/>
            </a:endParaRPr>
          </a:p>
        </p:txBody>
      </p:sp>
      <p:sp>
        <p:nvSpPr>
          <p:cNvPr id="8" name="内容占位符 2"/>
          <p:cNvSpPr>
            <a:spLocks noGrp="1"/>
          </p:cNvSpPr>
          <p:nvPr>
            <p:ph idx="1"/>
          </p:nvPr>
        </p:nvSpPr>
        <p:spPr>
          <a:xfrm>
            <a:off x="713740" y="457200"/>
            <a:ext cx="7340600" cy="2092325"/>
          </a:xfrm>
        </p:spPr>
        <p:txBody>
          <a:bodyPr vert="horz" wrap="square" lIns="91440" tIns="45720" rIns="91440" bIns="45720" anchor="t">
            <a:normAutofit fontScale="90000"/>
          </a:bodyPr>
          <a:p>
            <a:pPr marL="0" indent="0">
              <a:lnSpc>
                <a:spcPct val="150000"/>
              </a:lnSpc>
              <a:buFont typeface="+mj-ea"/>
              <a:buNone/>
            </a:pPr>
            <a:r>
              <a:rPr lang="zh-CN" altLang="en-US" sz="1800" dirty="0">
                <a:latin typeface="Book Antiqua" pitchFamily="18" charset="0"/>
                <a:cs typeface="+mn-cs"/>
                <a:sym typeface="+mn-ea"/>
              </a:rPr>
              <a:t>下图是著名的华盛顿纪念碑。观察图像可以发现，纪念碑和其它区域的灰度值可以明显区分开来。对图片选取合适的阈值进行二值化处理，将纪念碑突出显示出来。接着，在图(b)在</a:t>
            </a:r>
            <a:r>
              <a:rPr lang="zh-CN" altLang="en-US" sz="1800" dirty="0">
                <a:solidFill>
                  <a:srgbClr val="C00000"/>
                </a:solidFill>
                <a:latin typeface="Book Antiqua" pitchFamily="18" charset="0"/>
                <a:cs typeface="+mn-cs"/>
                <a:sym typeface="+mn-ea"/>
              </a:rPr>
              <a:t>垂直方向</a:t>
            </a:r>
            <a:r>
              <a:rPr lang="zh-CN" altLang="en-US" sz="1800" dirty="0">
                <a:latin typeface="Book Antiqua" pitchFamily="18" charset="0"/>
                <a:cs typeface="+mn-cs"/>
                <a:sym typeface="+mn-ea"/>
              </a:rPr>
              <a:t>做投影，则如图(c)所示，其中黑色线条的高度代表了该列上白色点的个数，图中间的高峰部分就是要找的水平方向上纪念碑所在的位置。</a:t>
            </a:r>
            <a:endParaRPr lang="zh-CN" altLang="en-US" sz="1800" dirty="0">
              <a:latin typeface="Book Antiqua" pitchFamily="18" charset="0"/>
              <a:cs typeface="+mn-cs"/>
              <a:sym typeface="+mn-ea"/>
            </a:endParaRPr>
          </a:p>
        </p:txBody>
      </p:sp>
      <p:pic>
        <p:nvPicPr>
          <p:cNvPr id="238594" name="Picture 4" descr="5-24"/>
          <p:cNvPicPr>
            <a:picLocks noChangeAspect="1"/>
          </p:cNvPicPr>
          <p:nvPr/>
        </p:nvPicPr>
        <p:blipFill>
          <a:blip r:embed="rId1"/>
          <a:stretch>
            <a:fillRect/>
          </a:stretch>
        </p:blipFill>
        <p:spPr>
          <a:xfrm>
            <a:off x="814705" y="2369185"/>
            <a:ext cx="7513955" cy="274193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additive="base">
                                        <p:cTn id="7" dur="800"/>
                                        <p:tgtEl>
                                          <p:spTgt spid="82"/>
                                        </p:tgtEl>
                                        <p:attrNameLst>
                                          <p:attrName>ppt_y</p:attrName>
                                        </p:attrNameLst>
                                      </p:cBhvr>
                                      <p:tavLst>
                                        <p:tav tm="0">
                                          <p:val>
                                            <p:strVal val="#ppt_y+#ppt_h*1.125000"/>
                                          </p:val>
                                        </p:tav>
                                        <p:tav tm="100000">
                                          <p:val>
                                            <p:strVal val="#ppt_y"/>
                                          </p:val>
                                        </p:tav>
                                      </p:tavLst>
                                    </p:anim>
                                    <p:animEffect transition="in" filter="wipe(up)">
                                      <p:cBhvr>
                                        <p:cTn id="8" dur="8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 name="TextBox 81"/>
          <p:cNvSpPr txBox="1"/>
          <p:nvPr/>
        </p:nvSpPr>
        <p:spPr>
          <a:xfrm>
            <a:off x="215900" y="121285"/>
            <a:ext cx="2727325" cy="460375"/>
          </a:xfrm>
          <a:prstGeom prst="rect">
            <a:avLst/>
          </a:prstGeom>
          <a:noFill/>
        </p:spPr>
        <p:txBody>
          <a:bodyPr wrap="square" rtlCol="0">
            <a:spAutoFit/>
          </a:bodyPr>
          <a:p>
            <a:pPr algn="l"/>
            <a:r>
              <a:rPr lang="zh-CN" altLang="en-US" sz="2400" b="1" dirty="0" smtClean="0">
                <a:solidFill>
                  <a:srgbClr val="1399EE"/>
                </a:solidFill>
                <a:latin typeface="+mn-ea"/>
                <a:cs typeface="Glegoo"/>
              </a:rPr>
              <a:t>投影法</a:t>
            </a:r>
            <a:endParaRPr lang="zh-CN" altLang="en-US" sz="2400" b="1" dirty="0" smtClean="0">
              <a:solidFill>
                <a:srgbClr val="1399EE"/>
              </a:solidFill>
              <a:latin typeface="+mn-ea"/>
              <a:cs typeface="Glegoo"/>
            </a:endParaRPr>
          </a:p>
        </p:txBody>
      </p:sp>
      <p:sp>
        <p:nvSpPr>
          <p:cNvPr id="8" name="内容占位符 2"/>
          <p:cNvSpPr>
            <a:spLocks noGrp="1"/>
          </p:cNvSpPr>
          <p:nvPr>
            <p:ph idx="1"/>
          </p:nvPr>
        </p:nvSpPr>
        <p:spPr>
          <a:xfrm>
            <a:off x="828040" y="1805305"/>
            <a:ext cx="7340600" cy="942340"/>
          </a:xfrm>
        </p:spPr>
        <p:txBody>
          <a:bodyPr vert="horz" wrap="square" lIns="91440" tIns="45720" rIns="91440" bIns="45720" anchor="t">
            <a:normAutofit/>
          </a:bodyPr>
          <a:p>
            <a:pPr marL="0" indent="0">
              <a:lnSpc>
                <a:spcPct val="150000"/>
              </a:lnSpc>
              <a:buFont typeface="+mj-ea"/>
              <a:buNone/>
            </a:pPr>
            <a:r>
              <a:rPr lang="zh-CN" altLang="en-US" sz="1800" dirty="0">
                <a:latin typeface="Book Antiqua" pitchFamily="18" charset="0"/>
                <a:cs typeface="+mn-cs"/>
                <a:sym typeface="+mn-ea"/>
              </a:rPr>
              <a:t>通过上述例子我们了解到通过对该类特征的图片进行投影，可以获取到</a:t>
            </a:r>
            <a:r>
              <a:rPr lang="zh-CN" altLang="en-US" sz="1800" dirty="0">
                <a:latin typeface="Book Antiqua" pitchFamily="18" charset="0"/>
                <a:cs typeface="+mn-cs"/>
                <a:sym typeface="+mn-ea"/>
              </a:rPr>
              <a:t>图像中某个物体的尺寸和位置。</a:t>
            </a:r>
            <a:endParaRPr lang="zh-CN" altLang="en-US" sz="1800" dirty="0">
              <a:latin typeface="Book Antiqua" pitchFamily="18" charset="0"/>
              <a:cs typeface="+mn-cs"/>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additive="base">
                                        <p:cTn id="7" dur="800"/>
                                        <p:tgtEl>
                                          <p:spTgt spid="82"/>
                                        </p:tgtEl>
                                        <p:attrNameLst>
                                          <p:attrName>ppt_y</p:attrName>
                                        </p:attrNameLst>
                                      </p:cBhvr>
                                      <p:tavLst>
                                        <p:tav tm="0">
                                          <p:val>
                                            <p:strVal val="#ppt_y+#ppt_h*1.125000"/>
                                          </p:val>
                                        </p:tav>
                                        <p:tav tm="100000">
                                          <p:val>
                                            <p:strVal val="#ppt_y"/>
                                          </p:val>
                                        </p:tav>
                                      </p:tavLst>
                                    </p:anim>
                                    <p:animEffect transition="in" filter="wipe(up)">
                                      <p:cBhvr>
                                        <p:cTn id="8" dur="8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 name="TextBox 81"/>
          <p:cNvSpPr txBox="1"/>
          <p:nvPr/>
        </p:nvSpPr>
        <p:spPr>
          <a:xfrm>
            <a:off x="1285875" y="1425575"/>
            <a:ext cx="6169660" cy="1753235"/>
          </a:xfrm>
          <a:prstGeom prst="rect">
            <a:avLst/>
          </a:prstGeom>
          <a:noFill/>
        </p:spPr>
        <p:txBody>
          <a:bodyPr wrap="square" rtlCol="0">
            <a:spAutoFit/>
          </a:bodyPr>
          <a:p>
            <a:pPr algn="ctr"/>
            <a:r>
              <a:rPr lang="zh-CN" altLang="en-US" sz="5400" b="1" dirty="0" smtClean="0">
                <a:solidFill>
                  <a:srgbClr val="1399EE"/>
                </a:solidFill>
                <a:latin typeface="+mn-ea"/>
                <a:cs typeface="Glegoo"/>
                <a:sym typeface="+mn-ea"/>
              </a:rPr>
              <a:t>图像的代数运算</a:t>
            </a:r>
            <a:endParaRPr lang="zh-CN" altLang="en-US" sz="5400" b="1" dirty="0" smtClean="0">
              <a:solidFill>
                <a:srgbClr val="1399EE"/>
              </a:solidFill>
              <a:latin typeface="+mn-ea"/>
              <a:cs typeface="Glegoo"/>
            </a:endParaRPr>
          </a:p>
          <a:p>
            <a:pPr algn="ctr"/>
            <a:endParaRPr lang="zh-CN" altLang="en-US" sz="5400" b="1" dirty="0" smtClean="0">
              <a:solidFill>
                <a:srgbClr val="1399EE"/>
              </a:solidFill>
              <a:latin typeface="+mn-ea"/>
              <a:cs typeface="Glegoo"/>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additive="base">
                                        <p:cTn id="7" dur="800"/>
                                        <p:tgtEl>
                                          <p:spTgt spid="82"/>
                                        </p:tgtEl>
                                        <p:attrNameLst>
                                          <p:attrName>ppt_y</p:attrName>
                                        </p:attrNameLst>
                                      </p:cBhvr>
                                      <p:tavLst>
                                        <p:tav tm="0">
                                          <p:val>
                                            <p:strVal val="#ppt_y+#ppt_h*1.125000"/>
                                          </p:val>
                                        </p:tav>
                                        <p:tav tm="100000">
                                          <p:val>
                                            <p:strVal val="#ppt_y"/>
                                          </p:val>
                                        </p:tav>
                                      </p:tavLst>
                                    </p:anim>
                                    <p:animEffect transition="in" filter="wipe(up)">
                                      <p:cBhvr>
                                        <p:cTn id="8" dur="8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 name="TextBox 81"/>
          <p:cNvSpPr txBox="1"/>
          <p:nvPr/>
        </p:nvSpPr>
        <p:spPr>
          <a:xfrm>
            <a:off x="215900" y="121285"/>
            <a:ext cx="2727325" cy="460375"/>
          </a:xfrm>
          <a:prstGeom prst="rect">
            <a:avLst/>
          </a:prstGeom>
          <a:noFill/>
        </p:spPr>
        <p:txBody>
          <a:bodyPr wrap="square" rtlCol="0">
            <a:spAutoFit/>
          </a:bodyPr>
          <a:p>
            <a:pPr algn="l"/>
            <a:r>
              <a:rPr lang="zh-CN" altLang="en-US" sz="2400" b="1" dirty="0" smtClean="0">
                <a:solidFill>
                  <a:srgbClr val="1399EE"/>
                </a:solidFill>
                <a:latin typeface="+mn-ea"/>
                <a:cs typeface="Glegoo"/>
              </a:rPr>
              <a:t>图像的代数运算</a:t>
            </a:r>
            <a:endParaRPr lang="zh-CN" altLang="en-US" sz="2400" b="1" dirty="0" smtClean="0">
              <a:solidFill>
                <a:srgbClr val="1399EE"/>
              </a:solidFill>
              <a:latin typeface="+mn-ea"/>
              <a:cs typeface="Glegoo"/>
            </a:endParaRPr>
          </a:p>
        </p:txBody>
      </p:sp>
      <p:sp>
        <p:nvSpPr>
          <p:cNvPr id="8" name="内容占位符 2"/>
          <p:cNvSpPr>
            <a:spLocks noGrp="1"/>
          </p:cNvSpPr>
          <p:nvPr>
            <p:ph idx="1"/>
          </p:nvPr>
        </p:nvSpPr>
        <p:spPr>
          <a:xfrm>
            <a:off x="704850" y="948690"/>
            <a:ext cx="7340600" cy="3755390"/>
          </a:xfrm>
        </p:spPr>
        <p:txBody>
          <a:bodyPr vert="horz" wrap="square" lIns="91440" tIns="45720" rIns="91440" bIns="45720" anchor="t">
            <a:noAutofit/>
          </a:bodyPr>
          <a:p>
            <a:pPr marL="0" indent="0">
              <a:lnSpc>
                <a:spcPct val="150000"/>
              </a:lnSpc>
              <a:buFont typeface="+mj-ea"/>
              <a:buNone/>
            </a:pPr>
            <a:r>
              <a:rPr lang="zh-CN" altLang="en-US" dirty="0">
                <a:sym typeface="+mn-ea"/>
              </a:rPr>
              <a:t>图像的代数运算是指对两幅输入图像进行点对点的加、减、乘、除</a:t>
            </a:r>
            <a:r>
              <a:rPr lang="zh-CN" altLang="en-US" dirty="0">
                <a:solidFill>
                  <a:srgbClr val="C00000"/>
                </a:solidFill>
                <a:sym typeface="+mn-ea"/>
              </a:rPr>
              <a:t>四则运算</a:t>
            </a:r>
            <a:r>
              <a:rPr lang="zh-CN" altLang="en-US" dirty="0">
                <a:sym typeface="+mn-ea"/>
              </a:rPr>
              <a:t>而得到输出图像的运算。</a:t>
            </a:r>
            <a:endParaRPr lang="zh-CN" altLang="en-US" dirty="0">
              <a:sym typeface="+mn-ea"/>
            </a:endParaRPr>
          </a:p>
          <a:p>
            <a:pPr marL="0" indent="0">
              <a:lnSpc>
                <a:spcPct val="150000"/>
              </a:lnSpc>
              <a:buFont typeface="+mj-ea"/>
              <a:buNone/>
            </a:pPr>
            <a:endParaRPr lang="zh-CN" altLang="en-US" dirty="0">
              <a:sym typeface="+mn-ea"/>
            </a:endParaRPr>
          </a:p>
          <a:p>
            <a:pPr marL="0" indent="0">
              <a:lnSpc>
                <a:spcPct val="150000"/>
              </a:lnSpc>
              <a:buFont typeface="+mj-ea"/>
              <a:buNone/>
            </a:pPr>
            <a:r>
              <a:rPr lang="en-US" altLang="zh-CN" i="1" dirty="0">
                <a:sym typeface="+mn-ea"/>
              </a:rPr>
              <a:t>	  </a:t>
            </a:r>
            <a:r>
              <a:rPr lang="en-US" altLang="zh-CN" b="1" i="1" dirty="0">
                <a:sym typeface="+mn-ea"/>
              </a:rPr>
              <a:t>C</a:t>
            </a:r>
            <a:r>
              <a:rPr lang="en-US" altLang="zh-CN" b="1" dirty="0">
                <a:sym typeface="+mn-ea"/>
              </a:rPr>
              <a:t>(</a:t>
            </a:r>
            <a:r>
              <a:rPr lang="en-US" altLang="zh-CN" b="1" i="1" dirty="0">
                <a:sym typeface="+mn-ea"/>
              </a:rPr>
              <a:t>x</a:t>
            </a:r>
            <a:r>
              <a:rPr lang="zh-CN" altLang="en-US" b="1" dirty="0">
                <a:sym typeface="+mn-ea"/>
              </a:rPr>
              <a:t>，</a:t>
            </a:r>
            <a:r>
              <a:rPr lang="en-US" altLang="zh-CN" b="1" i="1" dirty="0">
                <a:sym typeface="+mn-ea"/>
              </a:rPr>
              <a:t>y</a:t>
            </a:r>
            <a:r>
              <a:rPr lang="en-US" altLang="zh-CN" b="1" dirty="0">
                <a:sym typeface="+mn-ea"/>
              </a:rPr>
              <a:t>)</a:t>
            </a:r>
            <a:r>
              <a:rPr lang="zh-CN" altLang="en-US" b="1" dirty="0">
                <a:sym typeface="+mn-ea"/>
              </a:rPr>
              <a:t>＝</a:t>
            </a:r>
            <a:r>
              <a:rPr lang="en-US" altLang="zh-CN" b="1" i="1" dirty="0">
                <a:sym typeface="+mn-ea"/>
              </a:rPr>
              <a:t>A</a:t>
            </a:r>
            <a:r>
              <a:rPr lang="en-US" altLang="zh-CN" b="1" dirty="0">
                <a:sym typeface="+mn-ea"/>
              </a:rPr>
              <a:t>(</a:t>
            </a:r>
            <a:r>
              <a:rPr lang="en-US" altLang="zh-CN" b="1" i="1" dirty="0">
                <a:sym typeface="+mn-ea"/>
              </a:rPr>
              <a:t>x</a:t>
            </a:r>
            <a:r>
              <a:rPr lang="zh-CN" altLang="en-US" b="1" dirty="0">
                <a:sym typeface="+mn-ea"/>
              </a:rPr>
              <a:t>，</a:t>
            </a:r>
            <a:r>
              <a:rPr lang="en-US" altLang="zh-CN" b="1" i="1" dirty="0">
                <a:sym typeface="+mn-ea"/>
              </a:rPr>
              <a:t>y</a:t>
            </a:r>
            <a:r>
              <a:rPr lang="en-US" altLang="zh-CN" b="1" dirty="0">
                <a:sym typeface="+mn-ea"/>
              </a:rPr>
              <a:t>)</a:t>
            </a:r>
            <a:r>
              <a:rPr lang="zh-CN" altLang="en-US" b="1" dirty="0">
                <a:sym typeface="+mn-ea"/>
              </a:rPr>
              <a:t>＋</a:t>
            </a:r>
            <a:r>
              <a:rPr lang="en-US" altLang="zh-CN" b="1" i="1" dirty="0">
                <a:sym typeface="+mn-ea"/>
              </a:rPr>
              <a:t>B</a:t>
            </a:r>
            <a:r>
              <a:rPr lang="en-US" altLang="zh-CN" b="1" dirty="0">
                <a:sym typeface="+mn-ea"/>
              </a:rPr>
              <a:t>(</a:t>
            </a:r>
            <a:r>
              <a:rPr lang="en-US" altLang="zh-CN" b="1" i="1" dirty="0">
                <a:sym typeface="+mn-ea"/>
              </a:rPr>
              <a:t>x</a:t>
            </a:r>
            <a:r>
              <a:rPr lang="zh-CN" altLang="en-US" b="1" dirty="0">
                <a:sym typeface="+mn-ea"/>
              </a:rPr>
              <a:t>，</a:t>
            </a:r>
            <a:r>
              <a:rPr lang="en-US" altLang="zh-CN" b="1" i="1" dirty="0">
                <a:sym typeface="+mn-ea"/>
              </a:rPr>
              <a:t>y</a:t>
            </a:r>
            <a:r>
              <a:rPr lang="en-US" altLang="zh-CN" b="1" dirty="0">
                <a:sym typeface="+mn-ea"/>
              </a:rPr>
              <a:t>)</a:t>
            </a:r>
            <a:br>
              <a:rPr lang="en-US" altLang="zh-CN" b="1" dirty="0">
                <a:sym typeface="+mn-ea"/>
              </a:rPr>
            </a:br>
            <a:r>
              <a:rPr lang="en-US" altLang="zh-CN" b="1" dirty="0">
                <a:sym typeface="+mn-ea"/>
              </a:rPr>
              <a:t>    </a:t>
            </a:r>
            <a:r>
              <a:rPr lang="zh-CN" altLang="en-US" b="1" dirty="0">
                <a:sym typeface="+mn-ea"/>
              </a:rPr>
              <a:t>　　　　</a:t>
            </a:r>
            <a:r>
              <a:rPr lang="en-US" altLang="zh-CN" b="1" i="1" dirty="0">
                <a:sym typeface="+mn-ea"/>
              </a:rPr>
              <a:t>C</a:t>
            </a:r>
            <a:r>
              <a:rPr lang="en-US" altLang="zh-CN" b="1" dirty="0">
                <a:sym typeface="+mn-ea"/>
              </a:rPr>
              <a:t>(</a:t>
            </a:r>
            <a:r>
              <a:rPr lang="en-US" altLang="zh-CN" b="1" i="1" dirty="0">
                <a:sym typeface="+mn-ea"/>
              </a:rPr>
              <a:t>x</a:t>
            </a:r>
            <a:r>
              <a:rPr lang="zh-CN" altLang="en-US" b="1" dirty="0">
                <a:sym typeface="+mn-ea"/>
              </a:rPr>
              <a:t>，</a:t>
            </a:r>
            <a:r>
              <a:rPr lang="en-US" altLang="zh-CN" b="1" i="1" dirty="0">
                <a:sym typeface="+mn-ea"/>
              </a:rPr>
              <a:t>y</a:t>
            </a:r>
            <a:r>
              <a:rPr lang="en-US" altLang="zh-CN" b="1" dirty="0">
                <a:sym typeface="+mn-ea"/>
              </a:rPr>
              <a:t>)</a:t>
            </a:r>
            <a:r>
              <a:rPr lang="zh-CN" altLang="en-US" b="1" dirty="0">
                <a:sym typeface="+mn-ea"/>
              </a:rPr>
              <a:t>＝</a:t>
            </a:r>
            <a:r>
              <a:rPr lang="en-US" altLang="zh-CN" b="1" i="1" dirty="0">
                <a:sym typeface="+mn-ea"/>
              </a:rPr>
              <a:t>A</a:t>
            </a:r>
            <a:r>
              <a:rPr lang="en-US" altLang="zh-CN" b="1" dirty="0">
                <a:sym typeface="+mn-ea"/>
              </a:rPr>
              <a:t>(</a:t>
            </a:r>
            <a:r>
              <a:rPr lang="en-US" altLang="zh-CN" b="1" i="1" dirty="0">
                <a:sym typeface="+mn-ea"/>
              </a:rPr>
              <a:t>x</a:t>
            </a:r>
            <a:r>
              <a:rPr lang="zh-CN" altLang="en-US" b="1" dirty="0">
                <a:sym typeface="+mn-ea"/>
              </a:rPr>
              <a:t>，</a:t>
            </a:r>
            <a:r>
              <a:rPr lang="en-US" altLang="zh-CN" b="1" i="1" dirty="0">
                <a:sym typeface="+mn-ea"/>
              </a:rPr>
              <a:t>y</a:t>
            </a:r>
            <a:r>
              <a:rPr lang="en-US" altLang="zh-CN" b="1" dirty="0">
                <a:sym typeface="+mn-ea"/>
              </a:rPr>
              <a:t>)</a:t>
            </a:r>
            <a:r>
              <a:rPr lang="zh-CN" altLang="en-US" b="1" dirty="0">
                <a:sym typeface="+mn-ea"/>
              </a:rPr>
              <a:t>－</a:t>
            </a:r>
            <a:r>
              <a:rPr lang="en-US" altLang="zh-CN" b="1" i="1" dirty="0">
                <a:sym typeface="+mn-ea"/>
              </a:rPr>
              <a:t>B</a:t>
            </a:r>
            <a:r>
              <a:rPr lang="en-US" altLang="zh-CN" b="1" dirty="0">
                <a:sym typeface="+mn-ea"/>
              </a:rPr>
              <a:t>(</a:t>
            </a:r>
            <a:r>
              <a:rPr lang="en-US" altLang="zh-CN" b="1" i="1" dirty="0">
                <a:sym typeface="+mn-ea"/>
              </a:rPr>
              <a:t>x</a:t>
            </a:r>
            <a:r>
              <a:rPr lang="zh-CN" altLang="en-US" b="1" dirty="0">
                <a:sym typeface="+mn-ea"/>
              </a:rPr>
              <a:t>，</a:t>
            </a:r>
            <a:r>
              <a:rPr lang="en-US" altLang="zh-CN" b="1" i="1" dirty="0">
                <a:sym typeface="+mn-ea"/>
              </a:rPr>
              <a:t>y</a:t>
            </a:r>
            <a:r>
              <a:rPr lang="en-US" altLang="zh-CN" b="1" dirty="0">
                <a:sym typeface="+mn-ea"/>
              </a:rPr>
              <a:t>)</a:t>
            </a:r>
            <a:br>
              <a:rPr lang="en-US" altLang="zh-CN" b="1" dirty="0">
                <a:sym typeface="+mn-ea"/>
              </a:rPr>
            </a:br>
            <a:r>
              <a:rPr lang="en-US" altLang="zh-CN" b="1" dirty="0">
                <a:sym typeface="+mn-ea"/>
              </a:rPr>
              <a:t>    </a:t>
            </a:r>
            <a:r>
              <a:rPr lang="zh-CN" altLang="en-US" b="1" dirty="0">
                <a:sym typeface="+mn-ea"/>
              </a:rPr>
              <a:t>　　　　</a:t>
            </a:r>
            <a:r>
              <a:rPr lang="en-US" altLang="zh-CN" b="1" i="1" dirty="0">
                <a:sym typeface="+mn-ea"/>
              </a:rPr>
              <a:t>C</a:t>
            </a:r>
            <a:r>
              <a:rPr lang="en-US" altLang="zh-CN" b="1" dirty="0">
                <a:sym typeface="+mn-ea"/>
              </a:rPr>
              <a:t>(</a:t>
            </a:r>
            <a:r>
              <a:rPr lang="en-US" altLang="zh-CN" b="1" i="1" dirty="0">
                <a:sym typeface="+mn-ea"/>
              </a:rPr>
              <a:t>x</a:t>
            </a:r>
            <a:r>
              <a:rPr lang="zh-CN" altLang="en-US" b="1" dirty="0">
                <a:sym typeface="+mn-ea"/>
              </a:rPr>
              <a:t>，</a:t>
            </a:r>
            <a:r>
              <a:rPr lang="en-US" altLang="zh-CN" b="1" i="1" dirty="0">
                <a:sym typeface="+mn-ea"/>
              </a:rPr>
              <a:t>y</a:t>
            </a:r>
            <a:r>
              <a:rPr lang="en-US" altLang="zh-CN" b="1" dirty="0">
                <a:sym typeface="+mn-ea"/>
              </a:rPr>
              <a:t>)</a:t>
            </a:r>
            <a:r>
              <a:rPr lang="zh-CN" altLang="en-US" b="1" dirty="0">
                <a:sym typeface="+mn-ea"/>
              </a:rPr>
              <a:t>＝</a:t>
            </a:r>
            <a:r>
              <a:rPr lang="en-US" altLang="zh-CN" b="1" i="1" dirty="0">
                <a:sym typeface="+mn-ea"/>
              </a:rPr>
              <a:t>A</a:t>
            </a:r>
            <a:r>
              <a:rPr lang="en-US" altLang="zh-CN" b="1" dirty="0">
                <a:sym typeface="+mn-ea"/>
              </a:rPr>
              <a:t>(</a:t>
            </a:r>
            <a:r>
              <a:rPr lang="en-US" altLang="zh-CN" b="1" i="1" dirty="0">
                <a:sym typeface="+mn-ea"/>
              </a:rPr>
              <a:t>x</a:t>
            </a:r>
            <a:r>
              <a:rPr lang="zh-CN" altLang="en-US" b="1" dirty="0">
                <a:sym typeface="+mn-ea"/>
              </a:rPr>
              <a:t>，</a:t>
            </a:r>
            <a:r>
              <a:rPr lang="en-US" altLang="zh-CN" b="1" i="1" dirty="0">
                <a:sym typeface="+mn-ea"/>
              </a:rPr>
              <a:t>y</a:t>
            </a:r>
            <a:r>
              <a:rPr lang="en-US" altLang="zh-CN" b="1" dirty="0">
                <a:sym typeface="+mn-ea"/>
              </a:rPr>
              <a:t>)×</a:t>
            </a:r>
            <a:r>
              <a:rPr lang="en-US" altLang="zh-CN" b="1" i="1" dirty="0">
                <a:sym typeface="+mn-ea"/>
              </a:rPr>
              <a:t>B</a:t>
            </a:r>
            <a:r>
              <a:rPr lang="en-US" altLang="zh-CN" b="1" dirty="0">
                <a:sym typeface="+mn-ea"/>
              </a:rPr>
              <a:t>(</a:t>
            </a:r>
            <a:r>
              <a:rPr lang="en-US" altLang="zh-CN" b="1" i="1" dirty="0">
                <a:sym typeface="+mn-ea"/>
              </a:rPr>
              <a:t>x</a:t>
            </a:r>
            <a:r>
              <a:rPr lang="zh-CN" altLang="en-US" b="1" dirty="0">
                <a:sym typeface="+mn-ea"/>
              </a:rPr>
              <a:t>，</a:t>
            </a:r>
            <a:r>
              <a:rPr lang="en-US" altLang="zh-CN" b="1" i="1" dirty="0">
                <a:sym typeface="+mn-ea"/>
              </a:rPr>
              <a:t>y</a:t>
            </a:r>
            <a:r>
              <a:rPr lang="en-US" altLang="zh-CN" b="1" dirty="0">
                <a:sym typeface="+mn-ea"/>
              </a:rPr>
              <a:t>)</a:t>
            </a:r>
            <a:br>
              <a:rPr lang="en-US" altLang="zh-CN" b="1" dirty="0">
                <a:sym typeface="+mn-ea"/>
              </a:rPr>
            </a:br>
            <a:r>
              <a:rPr lang="en-US" altLang="zh-CN" b="1" dirty="0">
                <a:sym typeface="+mn-ea"/>
              </a:rPr>
              <a:t>    </a:t>
            </a:r>
            <a:r>
              <a:rPr lang="zh-CN" altLang="en-US" b="1" dirty="0">
                <a:sym typeface="+mn-ea"/>
              </a:rPr>
              <a:t>　　　　</a:t>
            </a:r>
            <a:r>
              <a:rPr lang="en-US" altLang="zh-CN" b="1" i="1" dirty="0">
                <a:sym typeface="+mn-ea"/>
              </a:rPr>
              <a:t>C</a:t>
            </a:r>
            <a:r>
              <a:rPr lang="en-US" altLang="zh-CN" b="1" dirty="0">
                <a:sym typeface="+mn-ea"/>
              </a:rPr>
              <a:t>(</a:t>
            </a:r>
            <a:r>
              <a:rPr lang="en-US" altLang="zh-CN" b="1" i="1" dirty="0">
                <a:sym typeface="+mn-ea"/>
              </a:rPr>
              <a:t>x</a:t>
            </a:r>
            <a:r>
              <a:rPr lang="zh-CN" altLang="en-US" b="1" dirty="0">
                <a:sym typeface="+mn-ea"/>
              </a:rPr>
              <a:t>，</a:t>
            </a:r>
            <a:r>
              <a:rPr lang="en-US" altLang="zh-CN" b="1" i="1" dirty="0">
                <a:sym typeface="+mn-ea"/>
              </a:rPr>
              <a:t>y</a:t>
            </a:r>
            <a:r>
              <a:rPr lang="en-US" altLang="zh-CN" b="1" dirty="0">
                <a:sym typeface="+mn-ea"/>
              </a:rPr>
              <a:t>)</a:t>
            </a:r>
            <a:r>
              <a:rPr lang="zh-CN" altLang="en-US" b="1" dirty="0">
                <a:sym typeface="+mn-ea"/>
              </a:rPr>
              <a:t>＝</a:t>
            </a:r>
            <a:r>
              <a:rPr lang="en-US" altLang="zh-CN" b="1" i="1" dirty="0">
                <a:sym typeface="+mn-ea"/>
              </a:rPr>
              <a:t>A</a:t>
            </a:r>
            <a:r>
              <a:rPr lang="en-US" altLang="zh-CN" b="1" dirty="0">
                <a:sym typeface="+mn-ea"/>
              </a:rPr>
              <a:t>(</a:t>
            </a:r>
            <a:r>
              <a:rPr lang="en-US" altLang="zh-CN" b="1" i="1" dirty="0">
                <a:sym typeface="+mn-ea"/>
              </a:rPr>
              <a:t>x</a:t>
            </a:r>
            <a:r>
              <a:rPr lang="zh-CN" altLang="en-US" b="1" dirty="0">
                <a:sym typeface="+mn-ea"/>
              </a:rPr>
              <a:t>，</a:t>
            </a:r>
            <a:r>
              <a:rPr lang="en-US" altLang="zh-CN" b="1" i="1" dirty="0">
                <a:sym typeface="+mn-ea"/>
              </a:rPr>
              <a:t>y</a:t>
            </a:r>
            <a:r>
              <a:rPr lang="en-US" altLang="zh-CN" b="1" dirty="0">
                <a:sym typeface="+mn-ea"/>
              </a:rPr>
              <a:t>) / </a:t>
            </a:r>
            <a:r>
              <a:rPr lang="en-US" altLang="zh-CN" b="1" i="1" dirty="0">
                <a:sym typeface="+mn-ea"/>
              </a:rPr>
              <a:t>B</a:t>
            </a:r>
            <a:r>
              <a:rPr lang="en-US" altLang="zh-CN" b="1" dirty="0">
                <a:sym typeface="+mn-ea"/>
              </a:rPr>
              <a:t>(</a:t>
            </a:r>
            <a:r>
              <a:rPr lang="en-US" altLang="zh-CN" b="1" i="1" dirty="0">
                <a:sym typeface="+mn-ea"/>
              </a:rPr>
              <a:t>x</a:t>
            </a:r>
            <a:r>
              <a:rPr lang="zh-CN" altLang="en-US" b="1" dirty="0">
                <a:sym typeface="+mn-ea"/>
              </a:rPr>
              <a:t>，</a:t>
            </a:r>
            <a:r>
              <a:rPr lang="en-US" altLang="zh-CN" b="1" i="1" dirty="0">
                <a:sym typeface="+mn-ea"/>
              </a:rPr>
              <a:t>y</a:t>
            </a:r>
            <a:r>
              <a:rPr lang="en-US" altLang="zh-CN" b="1" dirty="0">
                <a:sym typeface="+mn-ea"/>
              </a:rPr>
              <a:t>)</a:t>
            </a:r>
            <a:endParaRPr lang="en-US" altLang="zh-CN" b="1" dirty="0">
              <a:sym typeface="+mn-ea"/>
            </a:endParaRPr>
          </a:p>
          <a:p>
            <a:pPr marL="0" indent="0">
              <a:lnSpc>
                <a:spcPct val="150000"/>
              </a:lnSpc>
              <a:buFont typeface="+mj-ea"/>
              <a:buNone/>
            </a:pPr>
            <a:endParaRPr lang="zh-CN" altLang="en-US" b="1" dirty="0">
              <a:sym typeface="+mn-ea"/>
            </a:endParaRPr>
          </a:p>
          <a:p>
            <a:pPr marL="0" indent="0">
              <a:lnSpc>
                <a:spcPct val="150000"/>
              </a:lnSpc>
              <a:buFont typeface="+mj-ea"/>
              <a:buNone/>
            </a:pPr>
            <a:r>
              <a:rPr lang="zh-CN" altLang="en-US" dirty="0">
                <a:sym typeface="+mn-ea"/>
              </a:rPr>
              <a:t>另外，还可通过适当的组合，形成涉及</a:t>
            </a:r>
            <a:r>
              <a:rPr lang="zh-CN" altLang="en-US" dirty="0">
                <a:solidFill>
                  <a:srgbClr val="C00000"/>
                </a:solidFill>
                <a:sym typeface="+mn-ea"/>
              </a:rPr>
              <a:t>几幅图像</a:t>
            </a:r>
            <a:r>
              <a:rPr lang="zh-CN" altLang="en-US" dirty="0">
                <a:sym typeface="+mn-ea"/>
              </a:rPr>
              <a:t>的复合代数运算方程。</a:t>
            </a:r>
            <a:endParaRPr lang="zh-CN" altLang="en-US" b="1" dirty="0">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additive="base">
                                        <p:cTn id="7" dur="800"/>
                                        <p:tgtEl>
                                          <p:spTgt spid="82"/>
                                        </p:tgtEl>
                                        <p:attrNameLst>
                                          <p:attrName>ppt_y</p:attrName>
                                        </p:attrNameLst>
                                      </p:cBhvr>
                                      <p:tavLst>
                                        <p:tav tm="0">
                                          <p:val>
                                            <p:strVal val="#ppt_y+#ppt_h*1.125000"/>
                                          </p:val>
                                        </p:tav>
                                        <p:tav tm="100000">
                                          <p:val>
                                            <p:strVal val="#ppt_y"/>
                                          </p:val>
                                        </p:tav>
                                      </p:tavLst>
                                    </p:anim>
                                    <p:animEffect transition="in" filter="wipe(up)">
                                      <p:cBhvr>
                                        <p:cTn id="8" dur="8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 name="TextBox 81"/>
          <p:cNvSpPr txBox="1"/>
          <p:nvPr/>
        </p:nvSpPr>
        <p:spPr>
          <a:xfrm>
            <a:off x="215900" y="121285"/>
            <a:ext cx="2727325" cy="460375"/>
          </a:xfrm>
          <a:prstGeom prst="rect">
            <a:avLst/>
          </a:prstGeom>
          <a:noFill/>
        </p:spPr>
        <p:txBody>
          <a:bodyPr wrap="square" rtlCol="0">
            <a:spAutoFit/>
          </a:bodyPr>
          <a:p>
            <a:pPr algn="l"/>
            <a:r>
              <a:rPr lang="zh-CN" altLang="en-US" sz="2400" b="1" dirty="0" smtClean="0">
                <a:solidFill>
                  <a:srgbClr val="1399EE"/>
                </a:solidFill>
                <a:latin typeface="+mn-ea"/>
                <a:cs typeface="Glegoo"/>
              </a:rPr>
              <a:t>图像的代数运算</a:t>
            </a:r>
            <a:endParaRPr lang="zh-CN" altLang="en-US" sz="2400" b="1" dirty="0" smtClean="0">
              <a:solidFill>
                <a:srgbClr val="1399EE"/>
              </a:solidFill>
              <a:latin typeface="+mn-ea"/>
              <a:cs typeface="Glegoo"/>
            </a:endParaRPr>
          </a:p>
        </p:txBody>
      </p:sp>
      <p:sp>
        <p:nvSpPr>
          <p:cNvPr id="8" name="内容占位符 2"/>
          <p:cNvSpPr>
            <a:spLocks noGrp="1"/>
          </p:cNvSpPr>
          <p:nvPr>
            <p:ph idx="1"/>
          </p:nvPr>
        </p:nvSpPr>
        <p:spPr>
          <a:xfrm>
            <a:off x="704850" y="948690"/>
            <a:ext cx="7340600" cy="3755390"/>
          </a:xfrm>
        </p:spPr>
        <p:txBody>
          <a:bodyPr vert="horz" wrap="square" lIns="91440" tIns="45720" rIns="91440" bIns="45720" anchor="t">
            <a:noAutofit/>
          </a:bodyPr>
          <a:p>
            <a:pPr marL="0" indent="0">
              <a:lnSpc>
                <a:spcPct val="150000"/>
              </a:lnSpc>
              <a:buFont typeface="+mj-ea"/>
              <a:buNone/>
            </a:pPr>
            <a:r>
              <a:rPr lang="zh-CN" altLang="en-US" dirty="0">
                <a:sym typeface="+mn-ea"/>
              </a:rPr>
              <a:t>图像相加：</a:t>
            </a:r>
            <a:endParaRPr lang="zh-CN" altLang="en-US" dirty="0">
              <a:sym typeface="+mn-ea"/>
            </a:endParaRPr>
          </a:p>
          <a:p>
            <a:pPr marL="0" indent="0">
              <a:lnSpc>
                <a:spcPct val="200000"/>
              </a:lnSpc>
              <a:buFont typeface="+mj-ea"/>
              <a:buNone/>
            </a:pPr>
            <a:r>
              <a:rPr lang="en-US" altLang="zh-CN" dirty="0">
                <a:sym typeface="+mn-ea"/>
              </a:rPr>
              <a:t>	</a:t>
            </a:r>
            <a:r>
              <a:rPr lang="zh-CN" altLang="en-US" dirty="0">
                <a:sym typeface="+mn-ea"/>
              </a:rPr>
              <a:t>图像相加一般用于对同一场景的</a:t>
            </a:r>
            <a:r>
              <a:rPr lang="zh-CN" altLang="en-US" dirty="0">
                <a:solidFill>
                  <a:srgbClr val="C00000"/>
                </a:solidFill>
                <a:sym typeface="+mn-ea"/>
              </a:rPr>
              <a:t>多幅图像求平均，以便有效降低加性噪声</a:t>
            </a:r>
            <a:r>
              <a:rPr lang="zh-CN" altLang="en-US" dirty="0">
                <a:sym typeface="+mn-ea"/>
              </a:rPr>
              <a:t>。通常，图像采集系统中采集图像时此类参数可供选择。若直接采集的图像品质较好，则无需该处理，但是对于经过长距离模拟通信方式传送的图像(如太空航天器传回的星际图像)，这种处理是不可缺少的。但利用求图像平均降低噪声的方法，只有当噪声可以用同一个独立分布的随机模型描述时才会有效。</a:t>
            </a:r>
            <a:endParaRPr lang="zh-CN" altLang="en-US" dirty="0">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additive="base">
                                        <p:cTn id="7" dur="800"/>
                                        <p:tgtEl>
                                          <p:spTgt spid="82"/>
                                        </p:tgtEl>
                                        <p:attrNameLst>
                                          <p:attrName>ppt_y</p:attrName>
                                        </p:attrNameLst>
                                      </p:cBhvr>
                                      <p:tavLst>
                                        <p:tav tm="0">
                                          <p:val>
                                            <p:strVal val="#ppt_y+#ppt_h*1.125000"/>
                                          </p:val>
                                        </p:tav>
                                        <p:tav tm="100000">
                                          <p:val>
                                            <p:strVal val="#ppt_y"/>
                                          </p:val>
                                        </p:tav>
                                      </p:tavLst>
                                    </p:anim>
                                    <p:animEffect transition="in" filter="wipe(up)">
                                      <p:cBhvr>
                                        <p:cTn id="8" dur="8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2005</Words>
  <Application>WPS 演示</Application>
  <PresentationFormat>全屏显示(16:9)</PresentationFormat>
  <Paragraphs>79</Paragraphs>
  <Slides>18</Slides>
  <Notes>1</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1</vt:i4>
      </vt:variant>
      <vt:variant>
        <vt:lpstr>幻灯片标题</vt:lpstr>
      </vt:variant>
      <vt:variant>
        <vt:i4>18</vt:i4>
      </vt:variant>
    </vt:vector>
  </HeadingPairs>
  <TitlesOfParts>
    <vt:vector size="35" baseType="lpstr">
      <vt:lpstr>Arial</vt:lpstr>
      <vt:lpstr>宋体</vt:lpstr>
      <vt:lpstr>Wingdings</vt:lpstr>
      <vt:lpstr>Glegoo</vt:lpstr>
      <vt:lpstr>Lato Light</vt:lpstr>
      <vt:lpstr>Calibri</vt:lpstr>
      <vt:lpstr>Mission Gothic Regular</vt:lpstr>
      <vt:lpstr>Open Sans</vt:lpstr>
      <vt:lpstr>Signika</vt:lpstr>
      <vt:lpstr>Open Sans Extrabold</vt:lpstr>
      <vt:lpstr>Book Antiqua</vt:lpstr>
      <vt:lpstr>Times New Roman</vt:lpstr>
      <vt:lpstr>微软雅黑</vt:lpstr>
      <vt:lpstr>Arial Unicode MS</vt:lpstr>
      <vt:lpstr>Segoe Print</vt:lpstr>
      <vt:lpstr>Office Theme</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cjwddz</cp:lastModifiedBy>
  <cp:revision>884</cp:revision>
  <dcterms:created xsi:type="dcterms:W3CDTF">2013-04-14T18:18:00Z</dcterms:created>
  <dcterms:modified xsi:type="dcterms:W3CDTF">2017-07-26T08:22:25Z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2052-10.1.0.6690</vt:lpwstr>
  </property>
</Properties>
</file>