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handoutMasterIdLst>
    <p:handoutMasterId r:id="rId19"/>
  </p:handoutMasterIdLst>
  <p:sldIdLst>
    <p:sldId id="529" r:id="rId3"/>
    <p:sldId id="631" r:id="rId4"/>
    <p:sldId id="623" r:id="rId5"/>
    <p:sldId id="718" r:id="rId6"/>
    <p:sldId id="710" r:id="rId7"/>
    <p:sldId id="711" r:id="rId8"/>
    <p:sldId id="712" r:id="rId9"/>
    <p:sldId id="713" r:id="rId10"/>
    <p:sldId id="719" r:id="rId11"/>
    <p:sldId id="723" r:id="rId12"/>
    <p:sldId id="724" r:id="rId13"/>
    <p:sldId id="714" r:id="rId14"/>
    <p:sldId id="715" r:id="rId15"/>
    <p:sldId id="716" r:id="rId16"/>
    <p:sldId id="71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BDDB83-EF2A-4382-98B6-FEC33D016608}">
          <p14:sldIdLst>
            <p14:sldId id="529"/>
            <p14:sldId id="631"/>
            <p14:sldId id="710"/>
            <p14:sldId id="711"/>
            <p14:sldId id="715"/>
            <p14:sldId id="717"/>
            <p14:sldId id="716"/>
            <p14:sldId id="623"/>
            <p14:sldId id="712"/>
            <p14:sldId id="718"/>
            <p14:sldId id="719"/>
            <p14:sldId id="723"/>
            <p14:sldId id="724"/>
            <p14:sldId id="713"/>
            <p14:sldId id="71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597F"/>
    <a:srgbClr val="1399EE"/>
    <a:srgbClr val="EFA613"/>
    <a:srgbClr val="AE79F0"/>
    <a:srgbClr val="05C1A8"/>
    <a:srgbClr val="B2B2B2"/>
    <a:srgbClr val="7397BB"/>
    <a:srgbClr val="6B84BB"/>
    <a:srgbClr val="11ADAF"/>
    <a:srgbClr val="0D8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9" autoAdjust="0"/>
    <p:restoredTop sz="99203" autoAdjust="0"/>
  </p:normalViewPr>
  <p:slideViewPr>
    <p:cSldViewPr>
      <p:cViewPr>
        <p:scale>
          <a:sx n="89" d="100"/>
          <a:sy n="89" d="100"/>
        </p:scale>
        <p:origin x="-666" y="-192"/>
      </p:cViewPr>
      <p:guideLst>
        <p:guide orient="horz" pos="1708"/>
        <p:guide pos="2880"/>
      </p:guideLst>
    </p:cSldViewPr>
  </p:slideViewPr>
  <p:notesTextViewPr>
    <p:cViewPr>
      <p:scale>
        <a:sx n="1" d="1"/>
        <a:sy n="1" d="1"/>
      </p:scale>
      <p:origin x="0" y="0"/>
    </p:cViewPr>
  </p:notesTextViewPr>
  <p:sorterViewPr>
    <p:cViewPr>
      <p:scale>
        <a:sx n="93" d="100"/>
        <a:sy n="93" d="100"/>
      </p:scale>
      <p:origin x="0" y="0"/>
    </p:cViewPr>
  </p:sorterViewPr>
  <p:notesViewPr>
    <p:cSldViewPr>
      <p:cViewPr varScale="1">
        <p:scale>
          <a:sx n="106" d="100"/>
          <a:sy n="106" d="100"/>
        </p:scale>
        <p:origin x="-3688" y="-112"/>
      </p:cViewPr>
      <p:guideLst>
        <p:guide orient="horz" pos="3036"/>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93954A-C201-EB40-9459-342C786798D2}"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52853C-6216-544B-82BE-E4DDDB9FF424}" type="slidenum">
              <a:rPr lang="en-US" smtClean="0"/>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0FC4-79A4-4CD6-9D21-6D2AFDDF42EC}"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829E4-7B8F-48ED-BCF8-1C0A3C644052}"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p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Pie 4"/>
          <p:cNvSpPr/>
          <p:nvPr userDrawn="1"/>
        </p:nvSpPr>
        <p:spPr>
          <a:xfrm rot="5400000" flipH="1" flipV="1">
            <a:off x="-623887"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Pie 4"/>
          <p:cNvSpPr/>
          <p:nvPr userDrawn="1"/>
        </p:nvSpPr>
        <p:spPr>
          <a:xfrm rot="16200000" flipV="1">
            <a:off x="8520113"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838200" y="14592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9" name="Text Placeholder 14"/>
          <p:cNvSpPr>
            <a:spLocks noGrp="1"/>
          </p:cNvSpPr>
          <p:nvPr>
            <p:ph type="body" sz="quarter" idx="34"/>
          </p:nvPr>
        </p:nvSpPr>
        <p:spPr>
          <a:xfrm>
            <a:off x="838200" y="16573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0" name="Text Placeholder 2"/>
          <p:cNvSpPr>
            <a:spLocks noGrp="1"/>
          </p:cNvSpPr>
          <p:nvPr>
            <p:ph type="body" sz="quarter" idx="35"/>
          </p:nvPr>
        </p:nvSpPr>
        <p:spPr>
          <a:xfrm>
            <a:off x="838200" y="25260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1" name="Text Placeholder 14"/>
          <p:cNvSpPr>
            <a:spLocks noGrp="1"/>
          </p:cNvSpPr>
          <p:nvPr>
            <p:ph type="body" sz="quarter" idx="36"/>
          </p:nvPr>
        </p:nvSpPr>
        <p:spPr>
          <a:xfrm>
            <a:off x="838200" y="27241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
          <p:cNvSpPr>
            <a:spLocks noGrp="1"/>
          </p:cNvSpPr>
          <p:nvPr>
            <p:ph type="body" sz="quarter" idx="37"/>
          </p:nvPr>
        </p:nvSpPr>
        <p:spPr>
          <a:xfrm>
            <a:off x="838200" y="35928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3" name="Text Placeholder 14"/>
          <p:cNvSpPr>
            <a:spLocks noGrp="1"/>
          </p:cNvSpPr>
          <p:nvPr>
            <p:ph type="body" sz="quarter" idx="38"/>
          </p:nvPr>
        </p:nvSpPr>
        <p:spPr>
          <a:xfrm>
            <a:off x="838200" y="37909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8"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10" name="Rectangle 9"/>
          <p:cNvSpPr/>
          <p:nvPr userDrawn="1"/>
        </p:nvSpPr>
        <p:spPr>
          <a:xfrm>
            <a:off x="0" y="228600"/>
            <a:ext cx="9144000" cy="2266950"/>
          </a:xfrm>
          <a:prstGeom prst="rect">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a:endParaRPr>
          </a:p>
        </p:txBody>
      </p:sp>
      <p:sp>
        <p:nvSpPr>
          <p:cNvPr id="2" name="Title 1"/>
          <p:cNvSpPr>
            <a:spLocks noGrp="1"/>
          </p:cNvSpPr>
          <p:nvPr>
            <p:ph type="title"/>
          </p:nvPr>
        </p:nvSpPr>
        <p:spPr>
          <a:xfrm>
            <a:off x="533400" y="514350"/>
            <a:ext cx="3657600" cy="1371600"/>
          </a:xfrm>
        </p:spPr>
        <p:txBody>
          <a:bodyPr>
            <a:normAutofit/>
          </a:bodyPr>
          <a:lstStyle>
            <a:lvl1pPr algn="l">
              <a:defRPr sz="2800" b="1" i="0">
                <a:solidFill>
                  <a:schemeClr val="bg1"/>
                </a:solidFill>
                <a:latin typeface="Glegoo"/>
                <a:cs typeface="Glegoo"/>
              </a:defRPr>
            </a:lvl1pPr>
          </a:lstStyle>
          <a:p>
            <a:endParaRPr lang="en-US" dirty="0"/>
          </a:p>
        </p:txBody>
      </p:sp>
      <p:sp>
        <p:nvSpPr>
          <p:cNvPr id="17" name="Picture Placeholder 16"/>
          <p:cNvSpPr>
            <a:spLocks noGrp="1"/>
          </p:cNvSpPr>
          <p:nvPr>
            <p:ph type="pic" sz="quarter" idx="59"/>
          </p:nvPr>
        </p:nvSpPr>
        <p:spPr>
          <a:xfrm>
            <a:off x="0" y="2419350"/>
            <a:ext cx="9144000" cy="2724150"/>
          </a:xfrm>
        </p:spPr>
        <p:txBody>
          <a:bodyPr>
            <a:normAutofit/>
          </a:bodyPr>
          <a:lstStyle>
            <a:lvl1pPr>
              <a:defRPr sz="1400">
                <a:solidFill>
                  <a:srgbClr val="17375E"/>
                </a:solidFill>
              </a:defRPr>
            </a:lvl1pPr>
          </a:lstStyle>
          <a:p>
            <a:endParaRPr lang="en-US"/>
          </a:p>
        </p:txBody>
      </p:sp>
      <p:sp>
        <p:nvSpPr>
          <p:cNvPr id="12" name="Text Placeholder 18"/>
          <p:cNvSpPr>
            <a:spLocks noGrp="1"/>
          </p:cNvSpPr>
          <p:nvPr>
            <p:ph type="body" sz="quarter" idx="62"/>
          </p:nvPr>
        </p:nvSpPr>
        <p:spPr>
          <a:xfrm>
            <a:off x="34691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ext Placeholder 18"/>
          <p:cNvSpPr>
            <a:spLocks noGrp="1"/>
          </p:cNvSpPr>
          <p:nvPr>
            <p:ph type="body" sz="quarter" idx="63"/>
          </p:nvPr>
        </p:nvSpPr>
        <p:spPr>
          <a:xfrm>
            <a:off x="62123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Image layou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1504950"/>
            <a:ext cx="2133600" cy="1371600"/>
          </a:xfrm>
        </p:spPr>
        <p:txBody>
          <a:bodyPr>
            <a:normAutofit/>
          </a:bodyPr>
          <a:lstStyle>
            <a:lvl1pPr marL="0" indent="0">
              <a:buFontTx/>
              <a:buNone/>
              <a:defRPr sz="1100">
                <a:solidFill>
                  <a:srgbClr val="17252F"/>
                </a:solidFill>
              </a:defRPr>
            </a:lvl1pPr>
          </a:lstStyle>
          <a:p>
            <a:endParaRPr lang="en-US"/>
          </a:p>
        </p:txBody>
      </p:sp>
      <p:sp>
        <p:nvSpPr>
          <p:cNvPr id="8" name="Picture Placeholder 3"/>
          <p:cNvSpPr>
            <a:spLocks noGrp="1"/>
          </p:cNvSpPr>
          <p:nvPr>
            <p:ph type="pic" sz="quarter" idx="57"/>
          </p:nvPr>
        </p:nvSpPr>
        <p:spPr>
          <a:xfrm>
            <a:off x="2760662" y="1504950"/>
            <a:ext cx="2133600" cy="1371600"/>
          </a:xfrm>
        </p:spPr>
        <p:txBody>
          <a:bodyPr>
            <a:normAutofit/>
          </a:bodyPr>
          <a:lstStyle>
            <a:lvl1pPr marL="0" indent="0">
              <a:buFontTx/>
              <a:buNone/>
              <a:defRPr sz="1100">
                <a:solidFill>
                  <a:srgbClr val="17252F"/>
                </a:solidFill>
              </a:defRPr>
            </a:lvl1pPr>
          </a:lstStyle>
          <a:p>
            <a:endParaRPr lang="en-US"/>
          </a:p>
        </p:txBody>
      </p:sp>
      <p:sp>
        <p:nvSpPr>
          <p:cNvPr id="9" name="Picture Placeholder 3"/>
          <p:cNvSpPr>
            <a:spLocks noGrp="1"/>
          </p:cNvSpPr>
          <p:nvPr>
            <p:ph type="pic" sz="quarter" idx="58"/>
          </p:nvPr>
        </p:nvSpPr>
        <p:spPr>
          <a:xfrm>
            <a:off x="533400" y="2952750"/>
            <a:ext cx="2133600" cy="1371600"/>
          </a:xfrm>
        </p:spPr>
        <p:txBody>
          <a:bodyPr>
            <a:normAutofit/>
          </a:bodyPr>
          <a:lstStyle>
            <a:lvl1pPr marL="0" indent="0">
              <a:buFontTx/>
              <a:buNone/>
              <a:defRPr sz="1100">
                <a:solidFill>
                  <a:srgbClr val="17252F"/>
                </a:solidFill>
              </a:defRPr>
            </a:lvl1pPr>
          </a:lstStyle>
          <a:p>
            <a:endParaRPr lang="en-US"/>
          </a:p>
        </p:txBody>
      </p:sp>
      <p:sp>
        <p:nvSpPr>
          <p:cNvPr id="10" name="Picture Placeholder 3"/>
          <p:cNvSpPr>
            <a:spLocks noGrp="1"/>
          </p:cNvSpPr>
          <p:nvPr>
            <p:ph type="pic" sz="quarter" idx="59"/>
          </p:nvPr>
        </p:nvSpPr>
        <p:spPr>
          <a:xfrm>
            <a:off x="2760662" y="2952750"/>
            <a:ext cx="2133600" cy="1371600"/>
          </a:xfrm>
        </p:spPr>
        <p:txBody>
          <a:bodyPr>
            <a:normAutofit/>
          </a:bodyPr>
          <a:lstStyle>
            <a:lvl1pPr marL="0" indent="0">
              <a:buFontTx/>
              <a:buNone/>
              <a:defRPr sz="1100">
                <a:solidFill>
                  <a:srgbClr val="17252F"/>
                </a:solidFill>
              </a:defRPr>
            </a:lvl1pPr>
          </a:lstStyle>
          <a:p>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4"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Layout 3">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533400" y="0"/>
            <a:ext cx="4343400" cy="5143500"/>
          </a:xfrm>
        </p:spPr>
        <p:txBody>
          <a:bodyPr/>
          <a:lstStyle/>
          <a:p>
            <a:endParaRPr lang="en-US" dirty="0"/>
          </a:p>
        </p:txBody>
      </p:sp>
      <p:sp>
        <p:nvSpPr>
          <p:cNvPr id="7"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smtClean="0"/>
              <a:t>Click to edit Master title style</a:t>
            </a:r>
            <a:endParaRPr lang="en-US" dirty="0"/>
          </a:p>
        </p:txBody>
      </p:sp>
      <p:sp>
        <p:nvSpPr>
          <p:cNvPr id="8"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19050"/>
            <a:ext cx="9144000" cy="51625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US"/>
          </a:p>
        </p:txBody>
      </p:sp>
      <p:sp>
        <p:nvSpPr>
          <p:cNvPr id="18" name="Text Placeholder 17"/>
          <p:cNvSpPr>
            <a:spLocks noGrp="1"/>
          </p:cNvSpPr>
          <p:nvPr>
            <p:ph type="body" sz="quarter" idx="15"/>
          </p:nvPr>
        </p:nvSpPr>
        <p:spPr>
          <a:xfrm>
            <a:off x="5029200" y="2038350"/>
            <a:ext cx="3505200" cy="990600"/>
          </a:xfrm>
        </p:spPr>
        <p:txBody>
          <a:bodyPr>
            <a:noAutofit/>
          </a:bodyPr>
          <a:lstStyle>
            <a:lvl1pPr marL="0" indent="0">
              <a:buFontTx/>
              <a:buNone/>
              <a:defRPr sz="1050">
                <a:solidFill>
                  <a:srgbClr val="7F7F7F"/>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20" name="Content Placeholder 19"/>
          <p:cNvSpPr>
            <a:spLocks noGrp="1"/>
          </p:cNvSpPr>
          <p:nvPr>
            <p:ph sz="quarter" idx="16"/>
          </p:nvPr>
        </p:nvSpPr>
        <p:spPr>
          <a:xfrm>
            <a:off x="5791200" y="3181352"/>
            <a:ext cx="2438400" cy="307975"/>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1" name="Content Placeholder 19"/>
          <p:cNvSpPr>
            <a:spLocks noGrp="1"/>
          </p:cNvSpPr>
          <p:nvPr>
            <p:ph sz="quarter" idx="17"/>
          </p:nvPr>
        </p:nvSpPr>
        <p:spPr>
          <a:xfrm>
            <a:off x="5791200" y="3706831"/>
            <a:ext cx="2438400" cy="465119"/>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3" name="Text Placeholder 22"/>
          <p:cNvSpPr>
            <a:spLocks noGrp="1"/>
          </p:cNvSpPr>
          <p:nvPr>
            <p:ph type="body" sz="quarter" idx="18"/>
          </p:nvPr>
        </p:nvSpPr>
        <p:spPr>
          <a:xfrm>
            <a:off x="5029200" y="1809752"/>
            <a:ext cx="3505200" cy="357187"/>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US" dirty="0"/>
          </a:p>
        </p:txBody>
      </p:sp>
      <p:sp>
        <p:nvSpPr>
          <p:cNvPr id="11"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cxnSp>
        <p:nvCxnSpPr>
          <p:cNvPr id="8" name="Straight Connector 7"/>
          <p:cNvCxnSpPr/>
          <p:nvPr userDrawn="1"/>
        </p:nvCxnSpPr>
        <p:spPr>
          <a:xfrm>
            <a:off x="4572000" y="1837540"/>
            <a:ext cx="0" cy="16559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609600" y="186133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7"/>
          <p:cNvSpPr>
            <a:spLocks noGrp="1"/>
          </p:cNvSpPr>
          <p:nvPr>
            <p:ph type="body" sz="quarter" idx="16"/>
          </p:nvPr>
        </p:nvSpPr>
        <p:spPr>
          <a:xfrm>
            <a:off x="625476" y="1587500"/>
            <a:ext cx="2459037" cy="37465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3" name="Text Placeholder 4"/>
          <p:cNvSpPr>
            <a:spLocks noGrp="1"/>
          </p:cNvSpPr>
          <p:nvPr>
            <p:ph type="body" sz="quarter" idx="17"/>
          </p:nvPr>
        </p:nvSpPr>
        <p:spPr>
          <a:xfrm>
            <a:off x="5257804" y="185498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4" name="Text Placeholder 7"/>
          <p:cNvSpPr>
            <a:spLocks noGrp="1"/>
          </p:cNvSpPr>
          <p:nvPr>
            <p:ph type="body" sz="quarter" idx="18"/>
          </p:nvPr>
        </p:nvSpPr>
        <p:spPr>
          <a:xfrm>
            <a:off x="5273679" y="1581149"/>
            <a:ext cx="2459037" cy="37465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648200" y="1962152"/>
            <a:ext cx="3924300" cy="2325687"/>
          </a:xfrm>
          <a:prstGeom prst="roundRect">
            <a:avLst>
              <a:gd name="adj" fmla="val 0"/>
            </a:avLst>
          </a:prstGeom>
        </p:spPr>
        <p:txBody>
          <a:bodyPr>
            <a:normAutofit/>
          </a:bodyPr>
          <a:lstStyle>
            <a:lvl1pPr marL="0" indent="0">
              <a:buFontTx/>
              <a:buNone/>
              <a:defRPr sz="1600">
                <a:solidFill>
                  <a:srgbClr val="17252F"/>
                </a:solidFill>
              </a:defRPr>
            </a:lvl1pPr>
          </a:lstStyle>
          <a:p>
            <a:endParaRPr lang="en-US" dirty="0"/>
          </a:p>
        </p:txBody>
      </p:sp>
      <p:sp>
        <p:nvSpPr>
          <p:cNvPr id="8" name="Text Placeholder 19"/>
          <p:cNvSpPr>
            <a:spLocks noGrp="1"/>
          </p:cNvSpPr>
          <p:nvPr>
            <p:ph type="body" sz="quarter" idx="14"/>
          </p:nvPr>
        </p:nvSpPr>
        <p:spPr>
          <a:xfrm>
            <a:off x="1219200" y="2347913"/>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9" name="Text Placeholder 21"/>
          <p:cNvSpPr>
            <a:spLocks noGrp="1"/>
          </p:cNvSpPr>
          <p:nvPr>
            <p:ph type="body" sz="quarter" idx="15"/>
          </p:nvPr>
        </p:nvSpPr>
        <p:spPr>
          <a:xfrm>
            <a:off x="457200" y="1254125"/>
            <a:ext cx="8229600" cy="479425"/>
          </a:xfrm>
        </p:spPr>
        <p:txBody>
          <a:bodyPr>
            <a:noAutofit/>
          </a:bodyPr>
          <a:lstStyle>
            <a:lvl1pPr marL="0" indent="0" algn="ctr">
              <a:lnSpc>
                <a:spcPts val="1500"/>
              </a:lnSpc>
              <a:buNone/>
              <a:defRPr sz="1050">
                <a:solidFill>
                  <a:srgbClr val="595959"/>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US" dirty="0"/>
          </a:p>
        </p:txBody>
      </p:sp>
      <p:sp>
        <p:nvSpPr>
          <p:cNvPr id="10" name="Text Placeholder 23"/>
          <p:cNvSpPr>
            <a:spLocks noGrp="1"/>
          </p:cNvSpPr>
          <p:nvPr>
            <p:ph type="body" sz="quarter" idx="16"/>
          </p:nvPr>
        </p:nvSpPr>
        <p:spPr>
          <a:xfrm>
            <a:off x="1219200" y="2119312"/>
            <a:ext cx="1828800" cy="357188"/>
          </a:xfrm>
        </p:spPr>
        <p:txBody>
          <a:bodyPr>
            <a:noAutofit/>
          </a:bodyPr>
          <a:lstStyle>
            <a:lvl1pPr marL="0" indent="0">
              <a:buFontTx/>
              <a:buNone/>
              <a:defRPr sz="1200" b="0" i="0">
                <a:solidFill>
                  <a:srgbClr val="1399EE"/>
                </a:solidFill>
                <a:latin typeface="Glegoo"/>
                <a:ea typeface="Calibri" panose="020F0502020204030204"/>
                <a:cs typeface="Glegoo"/>
              </a:defRPr>
            </a:lvl1pPr>
          </a:lstStyle>
          <a:p>
            <a:pPr lvl="0"/>
            <a:endParaRPr lang="en-US" dirty="0"/>
          </a:p>
        </p:txBody>
      </p:sp>
      <p:sp>
        <p:nvSpPr>
          <p:cNvPr id="11" name="Text Placeholder 19"/>
          <p:cNvSpPr>
            <a:spLocks noGrp="1"/>
          </p:cNvSpPr>
          <p:nvPr>
            <p:ph type="body" sz="quarter" idx="17"/>
          </p:nvPr>
        </p:nvSpPr>
        <p:spPr>
          <a:xfrm>
            <a:off x="1219200" y="3409950"/>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3"/>
          <p:cNvSpPr>
            <a:spLocks noGrp="1"/>
          </p:cNvSpPr>
          <p:nvPr>
            <p:ph type="body" sz="quarter" idx="18"/>
          </p:nvPr>
        </p:nvSpPr>
        <p:spPr>
          <a:xfrm>
            <a:off x="1219200" y="3181350"/>
            <a:ext cx="1828800" cy="357188"/>
          </a:xfrm>
        </p:spPr>
        <p:txBody>
          <a:bodyPr>
            <a:noAutofit/>
          </a:bodyPr>
          <a:lstStyle>
            <a:lvl1pPr marL="0" indent="0">
              <a:buFontTx/>
              <a:buNone/>
              <a:defRPr sz="1200" b="0" i="0">
                <a:solidFill>
                  <a:srgbClr val="1399EE"/>
                </a:solidFill>
                <a:latin typeface="Glegoo"/>
                <a:ea typeface="Calibri" panose="020F0502020204030204"/>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6" name="Text Placeholder 5"/>
          <p:cNvSpPr>
            <a:spLocks noGrp="1"/>
          </p:cNvSpPr>
          <p:nvPr>
            <p:ph type="body" sz="quarter" idx="68"/>
          </p:nvPr>
        </p:nvSpPr>
        <p:spPr>
          <a:xfrm>
            <a:off x="1219201" y="3709988"/>
            <a:ext cx="1843230" cy="533400"/>
          </a:xfrm>
        </p:spPr>
        <p:txBody>
          <a:bodyPr>
            <a:normAutofit/>
          </a:bodyPr>
          <a:lstStyle>
            <a:lvl1pPr marL="0" indent="0">
              <a:buFontTx/>
              <a:buNone/>
              <a:defRPr sz="1050">
                <a:solidFill>
                  <a:srgbClr val="7F7F7F"/>
                </a:solidFill>
              </a:defRPr>
            </a:lvl1pPr>
          </a:lstStyle>
          <a:p>
            <a:pPr lvl="0"/>
            <a:endParaRPr lang="en-US" dirty="0"/>
          </a:p>
        </p:txBody>
      </p:sp>
      <p:sp>
        <p:nvSpPr>
          <p:cNvPr id="32" name="Text Placeholder 5"/>
          <p:cNvSpPr>
            <a:spLocks noGrp="1"/>
          </p:cNvSpPr>
          <p:nvPr>
            <p:ph type="body" sz="quarter" idx="69"/>
          </p:nvPr>
        </p:nvSpPr>
        <p:spPr>
          <a:xfrm>
            <a:off x="2819400" y="3714750"/>
            <a:ext cx="1613026" cy="533400"/>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11"/>
          <p:cNvSpPr>
            <a:spLocks noGrp="1"/>
          </p:cNvSpPr>
          <p:nvPr>
            <p:ph type="body" sz="quarter" idx="70"/>
          </p:nvPr>
        </p:nvSpPr>
        <p:spPr>
          <a:xfrm>
            <a:off x="1206358" y="3181350"/>
            <a:ext cx="18303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14" name="Text Placeholder 13"/>
          <p:cNvSpPr>
            <a:spLocks noGrp="1"/>
          </p:cNvSpPr>
          <p:nvPr>
            <p:ph type="body" sz="quarter" idx="71"/>
          </p:nvPr>
        </p:nvSpPr>
        <p:spPr>
          <a:xfrm>
            <a:off x="1219200"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35" name="Text Placeholder 11"/>
          <p:cNvSpPr>
            <a:spLocks noGrp="1"/>
          </p:cNvSpPr>
          <p:nvPr>
            <p:ph type="body" sz="quarter" idx="72"/>
          </p:nvPr>
        </p:nvSpPr>
        <p:spPr>
          <a:xfrm>
            <a:off x="2819400" y="3181350"/>
            <a:ext cx="16017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36" name="Text Placeholder 13"/>
          <p:cNvSpPr>
            <a:spLocks noGrp="1"/>
          </p:cNvSpPr>
          <p:nvPr>
            <p:ph type="body" sz="quarter" idx="73"/>
          </p:nvPr>
        </p:nvSpPr>
        <p:spPr>
          <a:xfrm>
            <a:off x="28322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38" name="Text Placeholder 5"/>
          <p:cNvSpPr>
            <a:spLocks noGrp="1"/>
          </p:cNvSpPr>
          <p:nvPr>
            <p:ph type="body" sz="quarter" idx="74"/>
          </p:nvPr>
        </p:nvSpPr>
        <p:spPr>
          <a:xfrm>
            <a:off x="4419600" y="3714750"/>
            <a:ext cx="1675229" cy="533400"/>
          </a:xfrm>
        </p:spPr>
        <p:txBody>
          <a:bodyPr>
            <a:normAutofit/>
          </a:bodyPr>
          <a:lstStyle>
            <a:lvl1pPr marL="0" indent="0">
              <a:buFontTx/>
              <a:buNone/>
              <a:defRPr sz="1050">
                <a:solidFill>
                  <a:srgbClr val="7F7F7F"/>
                </a:solidFill>
              </a:defRPr>
            </a:lvl1pPr>
          </a:lstStyle>
          <a:p>
            <a:pPr lvl="0"/>
            <a:endParaRPr lang="en-US" dirty="0"/>
          </a:p>
        </p:txBody>
      </p:sp>
      <p:sp>
        <p:nvSpPr>
          <p:cNvPr id="39" name="Text Placeholder 11"/>
          <p:cNvSpPr>
            <a:spLocks noGrp="1"/>
          </p:cNvSpPr>
          <p:nvPr>
            <p:ph type="body" sz="quarter" idx="75"/>
          </p:nvPr>
        </p:nvSpPr>
        <p:spPr>
          <a:xfrm>
            <a:off x="4419600" y="3181350"/>
            <a:ext cx="16635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0" name="Text Placeholder 13"/>
          <p:cNvSpPr>
            <a:spLocks noGrp="1"/>
          </p:cNvSpPr>
          <p:nvPr>
            <p:ph type="body" sz="quarter" idx="76"/>
          </p:nvPr>
        </p:nvSpPr>
        <p:spPr>
          <a:xfrm>
            <a:off x="44324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41" name="Text Placeholder 5"/>
          <p:cNvSpPr>
            <a:spLocks noGrp="1"/>
          </p:cNvSpPr>
          <p:nvPr>
            <p:ph type="body" sz="quarter" idx="77"/>
          </p:nvPr>
        </p:nvSpPr>
        <p:spPr>
          <a:xfrm>
            <a:off x="5943600" y="3714750"/>
            <a:ext cx="1751964" cy="533400"/>
          </a:xfrm>
        </p:spPr>
        <p:txBody>
          <a:bodyPr>
            <a:normAutofit/>
          </a:bodyPr>
          <a:lstStyle>
            <a:lvl1pPr marL="0" indent="0">
              <a:buFontTx/>
              <a:buNone/>
              <a:defRPr sz="1050">
                <a:solidFill>
                  <a:srgbClr val="7F7F7F"/>
                </a:solidFill>
              </a:defRPr>
            </a:lvl1pPr>
          </a:lstStyle>
          <a:p>
            <a:pPr lvl="0"/>
            <a:endParaRPr lang="en-US" dirty="0"/>
          </a:p>
        </p:txBody>
      </p:sp>
      <p:sp>
        <p:nvSpPr>
          <p:cNvPr id="42" name="Text Placeholder 11"/>
          <p:cNvSpPr>
            <a:spLocks noGrp="1"/>
          </p:cNvSpPr>
          <p:nvPr>
            <p:ph type="body" sz="quarter" idx="78"/>
          </p:nvPr>
        </p:nvSpPr>
        <p:spPr>
          <a:xfrm>
            <a:off x="5943600" y="3181350"/>
            <a:ext cx="17397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3" name="Text Placeholder 13"/>
          <p:cNvSpPr>
            <a:spLocks noGrp="1"/>
          </p:cNvSpPr>
          <p:nvPr>
            <p:ph type="body" sz="quarter" idx="79"/>
          </p:nvPr>
        </p:nvSpPr>
        <p:spPr>
          <a:xfrm>
            <a:off x="59564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5" name="Picture Placeholder 4"/>
          <p:cNvSpPr>
            <a:spLocks noGrp="1"/>
          </p:cNvSpPr>
          <p:nvPr>
            <p:ph type="pic" sz="quarter" idx="80"/>
          </p:nvPr>
        </p:nvSpPr>
        <p:spPr>
          <a:xfrm>
            <a:off x="1295400" y="1581150"/>
            <a:ext cx="1600200" cy="1447800"/>
          </a:xfrm>
        </p:spPr>
        <p:txBody>
          <a:bodyPr/>
          <a:lstStyle/>
          <a:p>
            <a:endParaRPr lang="en-US"/>
          </a:p>
        </p:txBody>
      </p:sp>
      <p:sp>
        <p:nvSpPr>
          <p:cNvPr id="31" name="Picture Placeholder 4"/>
          <p:cNvSpPr>
            <a:spLocks noGrp="1"/>
          </p:cNvSpPr>
          <p:nvPr>
            <p:ph type="pic" sz="quarter" idx="81"/>
          </p:nvPr>
        </p:nvSpPr>
        <p:spPr>
          <a:xfrm>
            <a:off x="2895600" y="1581150"/>
            <a:ext cx="1600200" cy="1447800"/>
          </a:xfrm>
        </p:spPr>
        <p:txBody>
          <a:bodyPr/>
          <a:lstStyle/>
          <a:p>
            <a:endParaRPr lang="en-US"/>
          </a:p>
        </p:txBody>
      </p:sp>
      <p:sp>
        <p:nvSpPr>
          <p:cNvPr id="33" name="Picture Placeholder 4"/>
          <p:cNvSpPr>
            <a:spLocks noGrp="1"/>
          </p:cNvSpPr>
          <p:nvPr>
            <p:ph type="pic" sz="quarter" idx="82"/>
          </p:nvPr>
        </p:nvSpPr>
        <p:spPr>
          <a:xfrm>
            <a:off x="4495800" y="1581150"/>
            <a:ext cx="1600200" cy="1447800"/>
          </a:xfrm>
        </p:spPr>
        <p:txBody>
          <a:bodyPr/>
          <a:lstStyle/>
          <a:p>
            <a:endParaRPr lang="en-US"/>
          </a:p>
        </p:txBody>
      </p:sp>
      <p:sp>
        <p:nvSpPr>
          <p:cNvPr id="34" name="Picture Placeholder 4"/>
          <p:cNvSpPr>
            <a:spLocks noGrp="1"/>
          </p:cNvSpPr>
          <p:nvPr>
            <p:ph type="pic" sz="quarter" idx="83"/>
          </p:nvPr>
        </p:nvSpPr>
        <p:spPr>
          <a:xfrm>
            <a:off x="6096000" y="1581150"/>
            <a:ext cx="1600200" cy="1447800"/>
          </a:xfrm>
        </p:spPr>
        <p:txBody>
          <a:bodyPr/>
          <a:lstStyle/>
          <a:p>
            <a:endParaRPr lang="en-US"/>
          </a:p>
        </p:txBody>
      </p:sp>
      <p:sp>
        <p:nvSpPr>
          <p:cNvPr id="2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23" name="Text Placeholder 17"/>
          <p:cNvSpPr>
            <a:spLocks noGrp="1"/>
          </p:cNvSpPr>
          <p:nvPr>
            <p:ph type="body" sz="quarter" idx="23"/>
          </p:nvPr>
        </p:nvSpPr>
        <p:spPr>
          <a:xfrm>
            <a:off x="2044557"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52550"/>
            <a:ext cx="8229600" cy="2971802"/>
          </a:xfrm>
        </p:spPr>
        <p:txBody>
          <a:bodyPr>
            <a:normAutofit/>
          </a:bodyPr>
          <a:lstStyle>
            <a:lvl1pPr>
              <a:defRPr sz="1800">
                <a:solidFill>
                  <a:schemeClr val="tx1">
                    <a:lumMod val="85000"/>
                    <a:lumOff val="15000"/>
                  </a:schemeClr>
                </a:solidFill>
              </a:defRPr>
            </a:lvl1pPr>
            <a:lvl2pP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0"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eet The Team">
    <p:spTree>
      <p:nvGrpSpPr>
        <p:cNvPr id="1" name=""/>
        <p:cNvGrpSpPr/>
        <p:nvPr/>
      </p:nvGrpSpPr>
      <p:grpSpPr>
        <a:xfrm>
          <a:off x="0" y="0"/>
          <a:ext cx="0" cy="0"/>
          <a:chOff x="0" y="0"/>
          <a:chExt cx="0" cy="0"/>
        </a:xfrm>
      </p:grpSpPr>
      <p:sp>
        <p:nvSpPr>
          <p:cNvPr id="5" name="Picture Placeholder 4"/>
          <p:cNvSpPr>
            <a:spLocks noGrp="1"/>
          </p:cNvSpPr>
          <p:nvPr>
            <p:ph type="pic" sz="quarter" idx="80"/>
          </p:nvPr>
        </p:nvSpPr>
        <p:spPr>
          <a:xfrm>
            <a:off x="0" y="1504950"/>
            <a:ext cx="9144000" cy="3638550"/>
          </a:xfrm>
        </p:spPr>
        <p:txBody>
          <a:bodyPr/>
          <a:lstStyle/>
          <a:p>
            <a:endParaRPr lang="en-US"/>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solidFill>
                  <a:srgbClr val="48597F"/>
                </a:solidFill>
                <a:latin typeface="Lato Light"/>
                <a:cs typeface="Lato Ligh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endParaRPr lang="en-US" dirty="0" smtClean="0"/>
          </a:p>
        </p:txBody>
      </p:sp>
      <p:sp>
        <p:nvSpPr>
          <p:cNvPr id="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48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9928"/>
            <a:ext cx="4040188"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457200" y="1809750"/>
            <a:ext cx="4040188"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45030" y="1329928"/>
            <a:ext cx="4041775"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6" name="Content Placeholder 5"/>
          <p:cNvSpPr>
            <a:spLocks noGrp="1"/>
          </p:cNvSpPr>
          <p:nvPr>
            <p:ph sz="quarter" idx="4"/>
          </p:nvPr>
        </p:nvSpPr>
        <p:spPr>
          <a:xfrm>
            <a:off x="4645030" y="1809750"/>
            <a:ext cx="4041775"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2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a:ln>
            <a:noFill/>
          </a:ln>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PAD mockup layout">
    <p:spTree>
      <p:nvGrpSpPr>
        <p:cNvPr id="1" name=""/>
        <p:cNvGrpSpPr/>
        <p:nvPr/>
      </p:nvGrpSpPr>
      <p:grpSpPr>
        <a:xfrm>
          <a:off x="0" y="0"/>
          <a:ext cx="0" cy="0"/>
          <a:chOff x="0" y="0"/>
          <a:chExt cx="0" cy="0"/>
        </a:xfrm>
      </p:grpSpPr>
      <p:sp>
        <p:nvSpPr>
          <p:cNvPr id="8" name="Rectangle 7"/>
          <p:cNvSpPr/>
          <p:nvPr userDrawn="1"/>
        </p:nvSpPr>
        <p:spPr>
          <a:xfrm>
            <a:off x="1371600" y="2190750"/>
            <a:ext cx="26670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371600" y="2876550"/>
            <a:ext cx="26670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b="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
        <p:nvSpPr>
          <p:cNvPr id="14" name="Rectangle 13"/>
          <p:cNvSpPr/>
          <p:nvPr userDrawn="1"/>
        </p:nvSpPr>
        <p:spPr>
          <a:xfrm>
            <a:off x="1295400" y="2876550"/>
            <a:ext cx="63246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295400" y="2190750"/>
            <a:ext cx="63246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7"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PAD mockup layout 2">
    <p:spTree>
      <p:nvGrpSpPr>
        <p:cNvPr id="1" name=""/>
        <p:cNvGrpSpPr/>
        <p:nvPr/>
      </p:nvGrpSpPr>
      <p:grpSpPr>
        <a:xfrm>
          <a:off x="0" y="0"/>
          <a:ext cx="0" cy="0"/>
          <a:chOff x="0" y="0"/>
          <a:chExt cx="0" cy="0"/>
        </a:xfrm>
      </p:grpSpPr>
      <p:sp>
        <p:nvSpPr>
          <p:cNvPr id="23" name="Text Placeholder 22"/>
          <p:cNvSpPr>
            <a:spLocks noGrp="1"/>
          </p:cNvSpPr>
          <p:nvPr>
            <p:ph type="body" sz="quarter" idx="25"/>
          </p:nvPr>
        </p:nvSpPr>
        <p:spPr>
          <a:xfrm>
            <a:off x="762000" y="2038350"/>
            <a:ext cx="3429000" cy="990600"/>
          </a:xfrm>
        </p:spPr>
        <p:txBody>
          <a:bodyPr>
            <a:normAutofit/>
          </a:bodyPr>
          <a:lstStyle>
            <a:lvl1pPr marL="0" indent="0">
              <a:lnSpc>
                <a:spcPts val="1400"/>
              </a:lnSpc>
              <a:buFontTx/>
              <a:buNone/>
              <a:defRPr sz="1050">
                <a:solidFill>
                  <a:srgbClr val="7F7F7F"/>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25" name="Text Placeholder 24"/>
          <p:cNvSpPr>
            <a:spLocks noGrp="1"/>
          </p:cNvSpPr>
          <p:nvPr>
            <p:ph type="body" sz="quarter" idx="26"/>
          </p:nvPr>
        </p:nvSpPr>
        <p:spPr>
          <a:xfrm>
            <a:off x="762000" y="1809750"/>
            <a:ext cx="2286000" cy="304800"/>
          </a:xfrm>
        </p:spPr>
        <p:txBody>
          <a:bodyPr>
            <a:noAutofit/>
          </a:bodyPr>
          <a:lstStyle>
            <a:lvl1pPr marL="0" indent="0">
              <a:buFontTx/>
              <a:buNone/>
              <a:defRPr sz="1200" i="0">
                <a:solidFill>
                  <a:srgbClr val="1399EE"/>
                </a:solidFill>
                <a:latin typeface="Glegoo"/>
                <a:ea typeface="Calibri" panose="020F0502020204030204"/>
                <a:cs typeface="Glegoo"/>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20" name="Picture 19"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5400" y="1352550"/>
            <a:ext cx="2552878" cy="3562350"/>
          </a:xfrm>
          <a:prstGeom prst="rect">
            <a:avLst/>
          </a:prstGeom>
        </p:spPr>
      </p:pic>
      <p:sp>
        <p:nvSpPr>
          <p:cNvPr id="22" name="Picture Placeholder 20"/>
          <p:cNvSpPr>
            <a:spLocks noGrp="1"/>
          </p:cNvSpPr>
          <p:nvPr>
            <p:ph type="pic" sz="quarter" idx="31"/>
          </p:nvPr>
        </p:nvSpPr>
        <p:spPr>
          <a:xfrm>
            <a:off x="5410200" y="173355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Phone mockup layout">
    <p:spTree>
      <p:nvGrpSpPr>
        <p:cNvPr id="1" name=""/>
        <p:cNvGrpSpPr/>
        <p:nvPr/>
      </p:nvGrpSpPr>
      <p:grpSpPr>
        <a:xfrm>
          <a:off x="0" y="0"/>
          <a:ext cx="0" cy="0"/>
          <a:chOff x="0" y="0"/>
          <a:chExt cx="0" cy="0"/>
        </a:xfrm>
      </p:grpSpPr>
      <p:sp>
        <p:nvSpPr>
          <p:cNvPr id="19" name="Rectangle 18"/>
          <p:cNvSpPr/>
          <p:nvPr userDrawn="1"/>
        </p:nvSpPr>
        <p:spPr>
          <a:xfrm>
            <a:off x="0" y="1809750"/>
            <a:ext cx="9144000" cy="15240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a:endParaRPr>
          </a:p>
        </p:txBody>
      </p:sp>
      <p:sp>
        <p:nvSpPr>
          <p:cNvPr id="14" name="Text Placeholder 13"/>
          <p:cNvSpPr>
            <a:spLocks noGrp="1"/>
          </p:cNvSpPr>
          <p:nvPr>
            <p:ph type="body" sz="quarter" idx="24"/>
          </p:nvPr>
        </p:nvSpPr>
        <p:spPr>
          <a:xfrm>
            <a:off x="1828800" y="3325812"/>
            <a:ext cx="2362200" cy="384175"/>
          </a:xfrm>
        </p:spPr>
        <p:txBody>
          <a:bodyPr>
            <a:noAutofit/>
          </a:bodyPr>
          <a:lstStyle>
            <a:lvl1pPr marL="0" indent="0">
              <a:buFontTx/>
              <a:buNone/>
              <a:defRPr sz="1050">
                <a:solidFill>
                  <a:srgbClr val="7F7F7F"/>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US" dirty="0"/>
          </a:p>
        </p:txBody>
      </p:sp>
      <p:sp>
        <p:nvSpPr>
          <p:cNvPr id="16" name="Text Placeholder 15"/>
          <p:cNvSpPr>
            <a:spLocks noGrp="1"/>
          </p:cNvSpPr>
          <p:nvPr>
            <p:ph type="body" sz="quarter" idx="25"/>
          </p:nvPr>
        </p:nvSpPr>
        <p:spPr>
          <a:xfrm>
            <a:off x="1828800" y="3859212"/>
            <a:ext cx="2590800" cy="465138"/>
          </a:xfrm>
        </p:spPr>
        <p:txBody>
          <a:bodyPr>
            <a:noAutofit/>
          </a:bodyPr>
          <a:lstStyle>
            <a:lvl1pPr marL="0" indent="0">
              <a:buFontTx/>
              <a:buNone/>
              <a:defRPr sz="1050">
                <a:solidFill>
                  <a:srgbClr val="7F7F7F"/>
                </a:solidFill>
                <a:latin typeface="Calibri" panose="020F0502020204030204"/>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18" name="Text Placeholder 17"/>
          <p:cNvSpPr>
            <a:spLocks noGrp="1"/>
          </p:cNvSpPr>
          <p:nvPr>
            <p:ph type="body" sz="quarter" idx="26"/>
          </p:nvPr>
        </p:nvSpPr>
        <p:spPr>
          <a:xfrm>
            <a:off x="1143000" y="2208212"/>
            <a:ext cx="3429000" cy="1041400"/>
          </a:xfrm>
        </p:spPr>
        <p:txBody>
          <a:bodyPr>
            <a:noAutofit/>
          </a:bodyPr>
          <a:lstStyle>
            <a:lvl1pPr marL="0" indent="0">
              <a:buFontTx/>
              <a:buNone/>
              <a:defRPr sz="1050">
                <a:solidFill>
                  <a:schemeClr val="bg1"/>
                </a:solidFill>
                <a:latin typeface="Calibri" panose="020F0502020204030204"/>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20" name="Text Placeholder 19"/>
          <p:cNvSpPr>
            <a:spLocks noGrp="1"/>
          </p:cNvSpPr>
          <p:nvPr>
            <p:ph type="body" sz="quarter" idx="27"/>
          </p:nvPr>
        </p:nvSpPr>
        <p:spPr>
          <a:xfrm>
            <a:off x="1143000" y="1954212"/>
            <a:ext cx="2362200" cy="357188"/>
          </a:xfrm>
        </p:spPr>
        <p:txBody>
          <a:bodyPr>
            <a:noAutofit/>
          </a:bodyPr>
          <a:lstStyle>
            <a:lvl1pPr marL="0" indent="0">
              <a:buFontTx/>
              <a:buNone/>
              <a:defRPr sz="1100">
                <a:solidFill>
                  <a:schemeClr val="bg1"/>
                </a:solidFill>
                <a:latin typeface="Glegoo"/>
              </a:defRPr>
            </a:lvl1pPr>
            <a:lvl2pPr marL="457200" indent="0">
              <a:buFontTx/>
              <a:buNone/>
              <a:defRPr sz="1100">
                <a:solidFill>
                  <a:srgbClr val="424C53"/>
                </a:solidFill>
              </a:defRPr>
            </a:lvl2pPr>
            <a:lvl3pPr marL="914400" indent="0">
              <a:buFontTx/>
              <a:buNone/>
              <a:defRPr sz="1100">
                <a:solidFill>
                  <a:srgbClr val="424C53"/>
                </a:solidFill>
              </a:defRPr>
            </a:lvl3pPr>
            <a:lvl4pPr marL="1371600" indent="0">
              <a:buFontTx/>
              <a:buNone/>
              <a:defRPr sz="1100">
                <a:solidFill>
                  <a:srgbClr val="424C53"/>
                </a:solidFill>
              </a:defRPr>
            </a:lvl4pPr>
            <a:lvl5pPr marL="1828800" indent="0">
              <a:buFontTx/>
              <a:buNone/>
              <a:defRPr sz="1100">
                <a:solidFill>
                  <a:srgbClr val="424C53"/>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4835244" y="1428750"/>
            <a:ext cx="1602039" cy="3352800"/>
          </a:xfrm>
          <a:prstGeom prst="rect">
            <a:avLst/>
          </a:prstGeom>
        </p:spPr>
      </p:pic>
      <p:sp>
        <p:nvSpPr>
          <p:cNvPr id="27" name="Picture Placeholder 19"/>
          <p:cNvSpPr>
            <a:spLocks noGrp="1"/>
          </p:cNvSpPr>
          <p:nvPr>
            <p:ph type="pic" sz="quarter" idx="64"/>
          </p:nvPr>
        </p:nvSpPr>
        <p:spPr>
          <a:xfrm>
            <a:off x="5029200" y="1962150"/>
            <a:ext cx="1247554" cy="2286000"/>
          </a:xfrm>
        </p:spPr>
        <p:txBody>
          <a:bodyPr/>
          <a:lstStyle/>
          <a:p>
            <a:endParaRPr lang="en-US"/>
          </a:p>
        </p:txBody>
      </p:sp>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6475161" y="1428750"/>
            <a:ext cx="1602039" cy="3352800"/>
          </a:xfrm>
          <a:prstGeom prst="rect">
            <a:avLst/>
          </a:prstGeom>
        </p:spPr>
      </p:pic>
      <p:sp>
        <p:nvSpPr>
          <p:cNvPr id="29" name="Picture Placeholder 19"/>
          <p:cNvSpPr>
            <a:spLocks noGrp="1"/>
          </p:cNvSpPr>
          <p:nvPr>
            <p:ph type="pic" sz="quarter" idx="65"/>
          </p:nvPr>
        </p:nvSpPr>
        <p:spPr>
          <a:xfrm>
            <a:off x="6669117" y="1962150"/>
            <a:ext cx="1247554" cy="228600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7"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1581152"/>
            <a:ext cx="4419600" cy="2562857"/>
          </a:xfrm>
          <a:prstGeom prst="rect">
            <a:avLst/>
          </a:prstGeom>
        </p:spPr>
      </p:pic>
      <p:sp>
        <p:nvSpPr>
          <p:cNvPr id="21" name="Picture Placeholder 2"/>
          <p:cNvSpPr>
            <a:spLocks noGrp="1"/>
          </p:cNvSpPr>
          <p:nvPr>
            <p:ph type="pic" sz="quarter" idx="13"/>
          </p:nvPr>
        </p:nvSpPr>
        <p:spPr>
          <a:xfrm>
            <a:off x="1481126" y="1809750"/>
            <a:ext cx="3167074" cy="2028669"/>
          </a:xfrm>
        </p:spPr>
        <p:txBody>
          <a:bodyPr/>
          <a:lstStyle>
            <a:lvl1pPr>
              <a:defRPr>
                <a:solidFill>
                  <a:schemeClr val="bg1"/>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0" name="Text Placeholder 9"/>
          <p:cNvSpPr>
            <a:spLocks noGrp="1"/>
          </p:cNvSpPr>
          <p:nvPr>
            <p:ph type="body" sz="quarter" idx="24"/>
          </p:nvPr>
        </p:nvSpPr>
        <p:spPr>
          <a:xfrm>
            <a:off x="5334000" y="2244725"/>
            <a:ext cx="2971800" cy="1774825"/>
          </a:xfrm>
        </p:spPr>
        <p:txBody>
          <a:bodyPr>
            <a:normAutofit/>
          </a:bodyPr>
          <a:lstStyle>
            <a:lvl1pPr marL="0" indent="0">
              <a:lnSpc>
                <a:spcPts val="1400"/>
              </a:lnSpc>
              <a:buFontTx/>
              <a:buNone/>
              <a:defRPr sz="1000">
                <a:solidFill>
                  <a:schemeClr val="bg1">
                    <a:lumMod val="50000"/>
                  </a:schemeClr>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11" name="Text Placeholder 9"/>
          <p:cNvSpPr>
            <a:spLocks noGrp="1"/>
          </p:cNvSpPr>
          <p:nvPr>
            <p:ph type="body" sz="quarter" idx="25"/>
          </p:nvPr>
        </p:nvSpPr>
        <p:spPr>
          <a:xfrm>
            <a:off x="5334000" y="1962150"/>
            <a:ext cx="2971800" cy="327025"/>
          </a:xfrm>
        </p:spPr>
        <p:txBody>
          <a:bodyPr>
            <a:normAutofit/>
          </a:bodyPr>
          <a:lstStyle>
            <a:lvl1pPr marL="0" indent="0">
              <a:buFontTx/>
              <a:buNone/>
              <a:defRPr sz="1200" b="0" i="0">
                <a:solidFill>
                  <a:srgbClr val="1399EE"/>
                </a:solidFill>
                <a:latin typeface="Glegoo"/>
                <a:cs typeface="Glegoo"/>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3124200" y="4683919"/>
            <a:ext cx="2895600" cy="357188"/>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7255DF95-D547-449A-B910-FD2F068A3269}" type="slidenum">
              <a:rPr lang="zh-CN" altLang="en-US"/>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5143500"/>
          </a:xfrm>
          <a:prstGeom prst="rect">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Picture Placeholder 27"/>
          <p:cNvSpPr>
            <a:spLocks noGrp="1"/>
          </p:cNvSpPr>
          <p:nvPr>
            <p:ph type="pic" sz="quarter" idx="24"/>
          </p:nvPr>
        </p:nvSpPr>
        <p:spPr>
          <a:xfrm>
            <a:off x="0" y="3456622"/>
            <a:ext cx="2276856" cy="1705928"/>
          </a:xfrm>
        </p:spPr>
        <p:txBody>
          <a:bodyPr/>
          <a:lstStyle/>
          <a:p>
            <a:endParaRPr lang="en-US"/>
          </a:p>
        </p:txBody>
      </p:sp>
      <p:sp>
        <p:nvSpPr>
          <p:cNvPr id="9" name="Picture Placeholder 27"/>
          <p:cNvSpPr>
            <a:spLocks noGrp="1"/>
          </p:cNvSpPr>
          <p:nvPr>
            <p:ph type="pic" sz="quarter" idx="25"/>
          </p:nvPr>
        </p:nvSpPr>
        <p:spPr>
          <a:xfrm>
            <a:off x="2286000" y="3456622"/>
            <a:ext cx="2276856" cy="1705928"/>
          </a:xfrm>
        </p:spPr>
        <p:txBody>
          <a:bodyPr/>
          <a:lstStyle/>
          <a:p>
            <a:endParaRPr lang="en-US"/>
          </a:p>
        </p:txBody>
      </p:sp>
      <p:sp>
        <p:nvSpPr>
          <p:cNvPr id="10" name="Picture Placeholder 27"/>
          <p:cNvSpPr>
            <a:spLocks noGrp="1"/>
          </p:cNvSpPr>
          <p:nvPr>
            <p:ph type="pic" sz="quarter" idx="26"/>
          </p:nvPr>
        </p:nvSpPr>
        <p:spPr>
          <a:xfrm>
            <a:off x="4572000" y="3455670"/>
            <a:ext cx="2276856" cy="1705928"/>
          </a:xfrm>
        </p:spPr>
        <p:txBody>
          <a:bodyPr/>
          <a:lstStyle/>
          <a:p>
            <a:endParaRPr lang="en-US"/>
          </a:p>
        </p:txBody>
      </p:sp>
      <p:sp>
        <p:nvSpPr>
          <p:cNvPr id="11" name="Picture Placeholder 27"/>
          <p:cNvSpPr>
            <a:spLocks noGrp="1"/>
          </p:cNvSpPr>
          <p:nvPr>
            <p:ph type="pic" sz="quarter" idx="27"/>
          </p:nvPr>
        </p:nvSpPr>
        <p:spPr>
          <a:xfrm>
            <a:off x="6858000" y="3455670"/>
            <a:ext cx="2286000" cy="1705928"/>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Picture Placeholder 27"/>
          <p:cNvSpPr>
            <a:spLocks noGrp="1"/>
          </p:cNvSpPr>
          <p:nvPr>
            <p:ph type="pic" sz="quarter" idx="25"/>
          </p:nvPr>
        </p:nvSpPr>
        <p:spPr>
          <a:xfrm>
            <a:off x="2286000" y="1504950"/>
            <a:ext cx="2276856" cy="1981200"/>
          </a:xfrm>
        </p:spPr>
        <p:txBody>
          <a:bodyPr/>
          <a:lstStyle/>
          <a:p>
            <a:endParaRPr lang="en-US"/>
          </a:p>
        </p:txBody>
      </p:sp>
      <p:sp>
        <p:nvSpPr>
          <p:cNvPr id="10" name="Picture Placeholder 27"/>
          <p:cNvSpPr>
            <a:spLocks noGrp="1"/>
          </p:cNvSpPr>
          <p:nvPr>
            <p:ph type="pic" sz="quarter" idx="26"/>
          </p:nvPr>
        </p:nvSpPr>
        <p:spPr>
          <a:xfrm>
            <a:off x="4572000" y="1504950"/>
            <a:ext cx="2276856" cy="1981200"/>
          </a:xfrm>
        </p:spPr>
        <p:txBody>
          <a:bodyPr/>
          <a:lstStyle/>
          <a:p>
            <a:endParaRPr lang="en-US"/>
          </a:p>
        </p:txBody>
      </p:sp>
      <p:sp>
        <p:nvSpPr>
          <p:cNvPr id="11" name="Picture Placeholder 27"/>
          <p:cNvSpPr>
            <a:spLocks noGrp="1"/>
          </p:cNvSpPr>
          <p:nvPr>
            <p:ph type="pic" sz="quarter" idx="27"/>
          </p:nvPr>
        </p:nvSpPr>
        <p:spPr>
          <a:xfrm>
            <a:off x="6858000" y="1504950"/>
            <a:ext cx="2286000" cy="1981200"/>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352550"/>
            <a:ext cx="2671762" cy="3006727"/>
          </a:xfrm>
        </p:spPr>
        <p:txBody>
          <a:bodyPr>
            <a:normAutofit/>
          </a:bodyPr>
          <a:lstStyle>
            <a:lvl1pPr marL="0" indent="0">
              <a:buFontTx/>
              <a:buNone/>
              <a:defRPr sz="1200">
                <a:solidFill>
                  <a:srgbClr val="17375E"/>
                </a:solidFill>
              </a:defRPr>
            </a:lvl1pPr>
          </a:lstStyle>
          <a:p>
            <a:endParaRPr lang="en-US"/>
          </a:p>
        </p:txBody>
      </p:sp>
      <p:sp>
        <p:nvSpPr>
          <p:cNvPr id="9" name="Text Placeholder 26"/>
          <p:cNvSpPr>
            <a:spLocks noGrp="1"/>
          </p:cNvSpPr>
          <p:nvPr>
            <p:ph type="body" sz="quarter" idx="15"/>
          </p:nvPr>
        </p:nvSpPr>
        <p:spPr>
          <a:xfrm>
            <a:off x="3733800" y="181768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0" name="Text Placeholder 26"/>
          <p:cNvSpPr>
            <a:spLocks noGrp="1"/>
          </p:cNvSpPr>
          <p:nvPr>
            <p:ph type="body" sz="quarter" idx="16"/>
          </p:nvPr>
        </p:nvSpPr>
        <p:spPr>
          <a:xfrm>
            <a:off x="6407150" y="180975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1" name="Text Placeholder 26"/>
          <p:cNvSpPr>
            <a:spLocks noGrp="1"/>
          </p:cNvSpPr>
          <p:nvPr>
            <p:ph type="body" sz="quarter" idx="17"/>
          </p:nvPr>
        </p:nvSpPr>
        <p:spPr>
          <a:xfrm>
            <a:off x="3736975" y="340532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2" name="Text Placeholder 26"/>
          <p:cNvSpPr>
            <a:spLocks noGrp="1"/>
          </p:cNvSpPr>
          <p:nvPr>
            <p:ph type="body" sz="quarter" idx="18"/>
          </p:nvPr>
        </p:nvSpPr>
        <p:spPr>
          <a:xfrm>
            <a:off x="6410325" y="339739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3" name="Text Placeholder 32"/>
          <p:cNvSpPr>
            <a:spLocks noGrp="1"/>
          </p:cNvSpPr>
          <p:nvPr>
            <p:ph type="body" sz="quarter" idx="19"/>
          </p:nvPr>
        </p:nvSpPr>
        <p:spPr>
          <a:xfrm>
            <a:off x="3733800" y="1517508"/>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ext Placeholder 32"/>
          <p:cNvSpPr>
            <a:spLocks noGrp="1"/>
          </p:cNvSpPr>
          <p:nvPr>
            <p:ph type="body" sz="quarter" idx="20"/>
          </p:nvPr>
        </p:nvSpPr>
        <p:spPr>
          <a:xfrm>
            <a:off x="6400800" y="1517508"/>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5" name="Text Placeholder 32"/>
          <p:cNvSpPr>
            <a:spLocks noGrp="1"/>
          </p:cNvSpPr>
          <p:nvPr>
            <p:ph type="body" sz="quarter" idx="21"/>
          </p:nvPr>
        </p:nvSpPr>
        <p:spPr>
          <a:xfrm>
            <a:off x="3733800" y="3101835"/>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6" name="Text Placeholder 32"/>
          <p:cNvSpPr>
            <a:spLocks noGrp="1"/>
          </p:cNvSpPr>
          <p:nvPr>
            <p:ph type="body" sz="quarter" idx="22"/>
          </p:nvPr>
        </p:nvSpPr>
        <p:spPr>
          <a:xfrm>
            <a:off x="6400800" y="3101835"/>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20"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1"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c mockup layout">
    <p:spTree>
      <p:nvGrpSpPr>
        <p:cNvPr id="1" name=""/>
        <p:cNvGrpSpPr/>
        <p:nvPr/>
      </p:nvGrpSpPr>
      <p:grpSpPr>
        <a:xfrm>
          <a:off x="0" y="0"/>
          <a:ext cx="0" cy="0"/>
          <a:chOff x="0" y="0"/>
          <a:chExt cx="0" cy="0"/>
        </a:xfrm>
      </p:grpSpPr>
      <p:pic>
        <p:nvPicPr>
          <p:cNvPr id="17" name="Picture 16" descr="iMac-Flat-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7000" y="1352550"/>
            <a:ext cx="4038600" cy="3269432"/>
          </a:xfrm>
          <a:prstGeom prst="rect">
            <a:avLst/>
          </a:prstGeom>
        </p:spPr>
      </p:pic>
      <p:sp>
        <p:nvSpPr>
          <p:cNvPr id="19" name="Picture Placeholder 9"/>
          <p:cNvSpPr>
            <a:spLocks noGrp="1"/>
          </p:cNvSpPr>
          <p:nvPr>
            <p:ph type="pic" sz="quarter" idx="24"/>
          </p:nvPr>
        </p:nvSpPr>
        <p:spPr>
          <a:xfrm>
            <a:off x="2895600" y="1581150"/>
            <a:ext cx="3581400" cy="2057400"/>
          </a:xfrm>
        </p:spPr>
        <p:txBody>
          <a:bodyPr/>
          <a:lstStyle/>
          <a:p>
            <a:endParaRPr lang="en-US"/>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Content Layou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6096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8" name="Content Placeholder 38"/>
          <p:cNvSpPr>
            <a:spLocks noGrp="1"/>
          </p:cNvSpPr>
          <p:nvPr>
            <p:ph sz="quarter" idx="39"/>
          </p:nvPr>
        </p:nvSpPr>
        <p:spPr>
          <a:xfrm>
            <a:off x="1139952"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9" name="Content Placeholder 13"/>
          <p:cNvSpPr>
            <a:spLocks noGrp="1"/>
          </p:cNvSpPr>
          <p:nvPr>
            <p:ph sz="quarter" idx="42"/>
          </p:nvPr>
        </p:nvSpPr>
        <p:spPr>
          <a:xfrm>
            <a:off x="34290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10" name="Content Placeholder 13"/>
          <p:cNvSpPr>
            <a:spLocks noGrp="1"/>
          </p:cNvSpPr>
          <p:nvPr>
            <p:ph sz="quarter" idx="43"/>
          </p:nvPr>
        </p:nvSpPr>
        <p:spPr>
          <a:xfrm>
            <a:off x="63246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11" name="Content Placeholder 38"/>
          <p:cNvSpPr>
            <a:spLocks noGrp="1"/>
          </p:cNvSpPr>
          <p:nvPr>
            <p:ph sz="quarter" idx="60"/>
          </p:nvPr>
        </p:nvSpPr>
        <p:spPr>
          <a:xfrm>
            <a:off x="38862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12" name="Content Placeholder 38"/>
          <p:cNvSpPr>
            <a:spLocks noGrp="1"/>
          </p:cNvSpPr>
          <p:nvPr>
            <p:ph sz="quarter" idx="61"/>
          </p:nvPr>
        </p:nvSpPr>
        <p:spPr>
          <a:xfrm>
            <a:off x="67818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ing layou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989964" y="1558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8" name="Text Placeholder 13"/>
          <p:cNvSpPr>
            <a:spLocks noGrp="1"/>
          </p:cNvSpPr>
          <p:nvPr>
            <p:ph type="body" sz="quarter" idx="48"/>
          </p:nvPr>
        </p:nvSpPr>
        <p:spPr>
          <a:xfrm>
            <a:off x="990282" y="2092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9" name="Text Placeholder 13"/>
          <p:cNvSpPr>
            <a:spLocks noGrp="1"/>
          </p:cNvSpPr>
          <p:nvPr>
            <p:ph type="body" sz="quarter" idx="49"/>
          </p:nvPr>
        </p:nvSpPr>
        <p:spPr>
          <a:xfrm>
            <a:off x="990600" y="2701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0" name="Text Placeholder 13"/>
          <p:cNvSpPr>
            <a:spLocks noGrp="1"/>
          </p:cNvSpPr>
          <p:nvPr>
            <p:ph type="body" sz="quarter" idx="50"/>
          </p:nvPr>
        </p:nvSpPr>
        <p:spPr>
          <a:xfrm>
            <a:off x="990600" y="3235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1" name="Text Placeholder 13"/>
          <p:cNvSpPr>
            <a:spLocks noGrp="1"/>
          </p:cNvSpPr>
          <p:nvPr>
            <p:ph type="body" sz="quarter" idx="51"/>
          </p:nvPr>
        </p:nvSpPr>
        <p:spPr>
          <a:xfrm>
            <a:off x="990600" y="37687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2" name="Content Placeholder 6"/>
          <p:cNvSpPr>
            <a:spLocks noGrp="1"/>
          </p:cNvSpPr>
          <p:nvPr>
            <p:ph sz="quarter" idx="55" hasCustomPrompt="1"/>
          </p:nvPr>
        </p:nvSpPr>
        <p:spPr>
          <a:xfrm>
            <a:off x="53340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17" name="Text Placeholder 13"/>
          <p:cNvSpPr>
            <a:spLocks noGrp="1"/>
          </p:cNvSpPr>
          <p:nvPr>
            <p:ph type="body" sz="quarter" idx="60"/>
          </p:nvPr>
        </p:nvSpPr>
        <p:spPr>
          <a:xfrm>
            <a:off x="5181282" y="1558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8" name="Text Placeholder 13"/>
          <p:cNvSpPr>
            <a:spLocks noGrp="1"/>
          </p:cNvSpPr>
          <p:nvPr>
            <p:ph type="body" sz="quarter" idx="61"/>
          </p:nvPr>
        </p:nvSpPr>
        <p:spPr>
          <a:xfrm>
            <a:off x="5181600" y="2092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9" name="Text Placeholder 13"/>
          <p:cNvSpPr>
            <a:spLocks noGrp="1"/>
          </p:cNvSpPr>
          <p:nvPr>
            <p:ph type="body" sz="quarter" idx="62"/>
          </p:nvPr>
        </p:nvSpPr>
        <p:spPr>
          <a:xfrm>
            <a:off x="5181600" y="2701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0" name="Text Placeholder 13"/>
          <p:cNvSpPr>
            <a:spLocks noGrp="1"/>
          </p:cNvSpPr>
          <p:nvPr>
            <p:ph type="body" sz="quarter" idx="63"/>
          </p:nvPr>
        </p:nvSpPr>
        <p:spPr>
          <a:xfrm>
            <a:off x="5181600" y="3235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1" name="Text Placeholder 13"/>
          <p:cNvSpPr>
            <a:spLocks noGrp="1"/>
          </p:cNvSpPr>
          <p:nvPr>
            <p:ph type="body" sz="quarter" idx="64"/>
          </p:nvPr>
        </p:nvSpPr>
        <p:spPr>
          <a:xfrm>
            <a:off x="5181600" y="37687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7" name="Content Placeholder 6"/>
          <p:cNvSpPr>
            <a:spLocks noGrp="1"/>
          </p:cNvSpPr>
          <p:nvPr>
            <p:ph sz="quarter" idx="65" hasCustomPrompt="1"/>
          </p:nvPr>
        </p:nvSpPr>
        <p:spPr>
          <a:xfrm>
            <a:off x="53340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8" name="Content Placeholder 6"/>
          <p:cNvSpPr>
            <a:spLocks noGrp="1"/>
          </p:cNvSpPr>
          <p:nvPr>
            <p:ph sz="quarter" idx="66" hasCustomPrompt="1"/>
          </p:nvPr>
        </p:nvSpPr>
        <p:spPr>
          <a:xfrm>
            <a:off x="53340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9" name="Content Placeholder 6"/>
          <p:cNvSpPr>
            <a:spLocks noGrp="1"/>
          </p:cNvSpPr>
          <p:nvPr>
            <p:ph sz="quarter" idx="67" hasCustomPrompt="1"/>
          </p:nvPr>
        </p:nvSpPr>
        <p:spPr>
          <a:xfrm>
            <a:off x="53340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0" name="Content Placeholder 6"/>
          <p:cNvSpPr>
            <a:spLocks noGrp="1"/>
          </p:cNvSpPr>
          <p:nvPr>
            <p:ph sz="quarter" idx="68" hasCustomPrompt="1"/>
          </p:nvPr>
        </p:nvSpPr>
        <p:spPr>
          <a:xfrm>
            <a:off x="53340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1" name="Content Placeholder 6"/>
          <p:cNvSpPr>
            <a:spLocks noGrp="1"/>
          </p:cNvSpPr>
          <p:nvPr>
            <p:ph sz="quarter" idx="69" hasCustomPrompt="1"/>
          </p:nvPr>
        </p:nvSpPr>
        <p:spPr>
          <a:xfrm>
            <a:off x="469392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2" name="Content Placeholder 6"/>
          <p:cNvSpPr>
            <a:spLocks noGrp="1"/>
          </p:cNvSpPr>
          <p:nvPr>
            <p:ph sz="quarter" idx="70" hasCustomPrompt="1"/>
          </p:nvPr>
        </p:nvSpPr>
        <p:spPr>
          <a:xfrm>
            <a:off x="469392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3" name="Content Placeholder 6"/>
          <p:cNvSpPr>
            <a:spLocks noGrp="1"/>
          </p:cNvSpPr>
          <p:nvPr>
            <p:ph sz="quarter" idx="71" hasCustomPrompt="1"/>
          </p:nvPr>
        </p:nvSpPr>
        <p:spPr>
          <a:xfrm>
            <a:off x="469392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4" name="Content Placeholder 6"/>
          <p:cNvSpPr>
            <a:spLocks noGrp="1"/>
          </p:cNvSpPr>
          <p:nvPr>
            <p:ph sz="quarter" idx="72" hasCustomPrompt="1"/>
          </p:nvPr>
        </p:nvSpPr>
        <p:spPr>
          <a:xfrm>
            <a:off x="469392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5" name="Content Placeholder 6"/>
          <p:cNvSpPr>
            <a:spLocks noGrp="1"/>
          </p:cNvSpPr>
          <p:nvPr>
            <p:ph sz="quarter" idx="73" hasCustomPrompt="1"/>
          </p:nvPr>
        </p:nvSpPr>
        <p:spPr>
          <a:xfrm>
            <a:off x="469392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6"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3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3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image" Target="../media/image1.jpeg"/><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spk.jp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276351"/>
            <a:ext cx="8229600" cy="3124199"/>
          </a:xfrm>
          <a:prstGeom prst="rect">
            <a:avLst/>
          </a:prstGeom>
        </p:spPr>
        <p:txBody>
          <a:bodyPr vert="horz" lIns="91440" tIns="45720" rIns="91440" bIns="45720" rtlCol="0">
            <a:normAutofit/>
          </a:bodyPr>
          <a:lstStyle/>
          <a:p>
            <a:pPr lvl="0"/>
            <a:endParaRPr lang="en-US" dirty="0"/>
          </a:p>
        </p:txBody>
      </p:sp>
      <p:sp>
        <p:nvSpPr>
          <p:cNvPr id="14" name="Pie 13"/>
          <p:cNvSpPr/>
          <p:nvPr userDrawn="1"/>
        </p:nvSpPr>
        <p:spPr>
          <a:xfrm flipH="1" flipV="1">
            <a:off x="4252913" y="4824413"/>
            <a:ext cx="638174" cy="6381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p:titleStyle>
    <p:bodyStyle>
      <a:lvl1pPr marL="342900" indent="-342900" algn="l" defTabSz="914400"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1pPr>
      <a:lvl2pPr marL="742950" indent="-285750" algn="l" defTabSz="914400" rtl="0" eaLnBrk="1" latinLnBrk="0" hangingPunct="1">
        <a:lnSpc>
          <a:spcPts val="1820"/>
        </a:lnSpc>
        <a:spcBef>
          <a:spcPts val="0"/>
        </a:spcBef>
        <a:buFont typeface="Arial" panose="020B0604020202020204" pitchFamily="34" charset="0"/>
        <a:buChar char="–"/>
        <a:defRPr sz="1400" kern="1200">
          <a:solidFill>
            <a:schemeClr val="tx1">
              <a:lumMod val="65000"/>
              <a:lumOff val="35000"/>
            </a:schemeClr>
          </a:solidFill>
          <a:latin typeface="Calibri" panose="020F0502020204030204"/>
          <a:ea typeface="+mn-ea"/>
          <a:cs typeface="Calibri" panose="020F0502020204030204"/>
        </a:defRPr>
      </a:lvl2pPr>
      <a:lvl3pPr marL="1143000" indent="-228600" algn="l" defTabSz="914400" rtl="0" eaLnBrk="1" latinLnBrk="0" hangingPunct="1">
        <a:lnSpc>
          <a:spcPts val="1820"/>
        </a:lnSpc>
        <a:spcBef>
          <a:spcPts val="0"/>
        </a:spcBef>
        <a:buFont typeface="Arial" panose="020B0604020202020204" pitchFamily="34" charset="0"/>
        <a:buChar char="•"/>
        <a:defRPr sz="1200" kern="1200">
          <a:solidFill>
            <a:schemeClr val="tx1">
              <a:lumMod val="65000"/>
              <a:lumOff val="35000"/>
            </a:schemeClr>
          </a:solidFill>
          <a:latin typeface="Calibri" panose="020F0502020204030204"/>
          <a:ea typeface="+mn-ea"/>
          <a:cs typeface="Calibri" panose="020F0502020204030204"/>
        </a:defRPr>
      </a:lvl3pPr>
      <a:lvl4pPr marL="16002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4pPr>
      <a:lvl5pPr marL="20574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1"/>
          <a:stretch>
            <a:fillRect/>
          </a:stretch>
        </p:blipFill>
        <p:spPr>
          <a:xfrm>
            <a:off x="0" y="5142894"/>
            <a:ext cx="9144000" cy="606"/>
          </a:xfrm>
          <a:prstGeom prst="rect">
            <a:avLst/>
          </a:prstGeom>
        </p:spPr>
      </p:pic>
      <p:sp>
        <p:nvSpPr>
          <p:cNvPr id="12" name="Rounded Rectangle 11"/>
          <p:cNvSpPr>
            <a:spLocks noChangeAspect="1"/>
          </p:cNvSpPr>
          <p:nvPr/>
        </p:nvSpPr>
        <p:spPr>
          <a:xfrm>
            <a:off x="2032635" y="1363345"/>
            <a:ext cx="4786630" cy="2259330"/>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1394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endParaRPr lang="en-US" sz="1800" b="1" dirty="0">
              <a:solidFill>
                <a:srgbClr val="FFFFFF"/>
              </a:solidFill>
              <a:latin typeface="+mn-ea"/>
              <a:ea typeface="+mn-ea"/>
              <a:cs typeface="Glegoo"/>
            </a:endParaRPr>
          </a:p>
        </p:txBody>
      </p:sp>
      <p:sp>
        <p:nvSpPr>
          <p:cNvPr id="16" name="Title 2"/>
          <p:cNvSpPr txBox="1"/>
          <p:nvPr/>
        </p:nvSpPr>
        <p:spPr>
          <a:xfrm>
            <a:off x="2313940" y="2167255"/>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smtClean="0">
                <a:latin typeface="+mn-ea"/>
                <a:ea typeface="+mn-ea"/>
                <a:cs typeface="Glegoo"/>
              </a:rPr>
              <a:t>OpenCV</a:t>
            </a:r>
            <a:r>
              <a:rPr lang="zh-CN" altLang="en-US" sz="4000" b="1" dirty="0" smtClean="0">
                <a:latin typeface="+mn-ea"/>
                <a:ea typeface="+mn-ea"/>
                <a:cs typeface="Glegoo"/>
              </a:rPr>
              <a:t>摄像头</a:t>
            </a:r>
            <a:endParaRPr lang="zh-CN" altLang="en-US" sz="4000" b="1" dirty="0" smtClean="0">
              <a:latin typeface="+mn-ea"/>
              <a:ea typeface="+mn-ea"/>
              <a:cs typeface="Glegoo"/>
            </a:endParaRPr>
          </a:p>
          <a:p>
            <a:pPr algn="ctr"/>
            <a:r>
              <a:rPr lang="zh-CN" altLang="en-US" sz="4000" b="1" dirty="0" smtClean="0">
                <a:latin typeface="+mn-ea"/>
                <a:ea typeface="+mn-ea"/>
                <a:cs typeface="Glegoo"/>
              </a:rPr>
              <a:t>追踪</a:t>
            </a:r>
            <a:r>
              <a:rPr lang="zh-CN" altLang="en-US" sz="4000" b="1" dirty="0" smtClean="0">
                <a:latin typeface="+mn-ea"/>
                <a:ea typeface="+mn-ea"/>
                <a:cs typeface="Glegoo"/>
              </a:rPr>
              <a:t>运动物体</a:t>
            </a:r>
            <a:endParaRPr lang="zh-CN" altLang="en-US" sz="4000" b="1" dirty="0" smtClean="0">
              <a:latin typeface="+mn-ea"/>
              <a:ea typeface="+mn-ea"/>
              <a:cs typeface="Glegoo"/>
            </a:endParaRPr>
          </a:p>
        </p:txBody>
      </p:sp>
      <p:sp>
        <p:nvSpPr>
          <p:cNvPr id="19" name="文本框 18"/>
          <p:cNvSpPr txBox="1"/>
          <p:nvPr/>
        </p:nvSpPr>
        <p:spPr>
          <a:xfrm>
            <a:off x="7861300" y="4725035"/>
            <a:ext cx="862965" cy="275590"/>
          </a:xfrm>
          <a:prstGeom prst="rect">
            <a:avLst/>
          </a:prstGeom>
          <a:noFill/>
        </p:spPr>
        <p:txBody>
          <a:bodyPr wrap="none" rtlCol="0" anchor="t">
            <a:spAutoFit/>
          </a:bodyPr>
          <a:lstStyle/>
          <a:p>
            <a:r>
              <a:rPr lang="en-US" altLang="zh-CN" sz="1200" dirty="0">
                <a:solidFill>
                  <a:schemeClr val="bg1">
                    <a:lumMod val="50000"/>
                  </a:schemeClr>
                </a:solidFill>
                <a:latin typeface="+mn-ea"/>
                <a:sym typeface="+mn-ea"/>
              </a:rPr>
              <a:t>by </a:t>
            </a:r>
            <a:r>
              <a:rPr lang="zh-CN" altLang="en-US" sz="1200" dirty="0">
                <a:solidFill>
                  <a:schemeClr val="bg1">
                    <a:lumMod val="50000"/>
                  </a:schemeClr>
                </a:solidFill>
                <a:latin typeface="+mn-ea"/>
                <a:sym typeface="+mn-ea"/>
              </a:rPr>
              <a:t>陆延杰</a:t>
            </a:r>
            <a:endParaRPr lang="zh-CN" altLang="en-US" sz="1200" dirty="0">
              <a:solidFill>
                <a:schemeClr val="bg1">
                  <a:lumMod val="50000"/>
                </a:schemeClr>
              </a:solidFill>
              <a:latin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4" name="Title 2"/>
          <p:cNvSpPr>
            <a:spLocks noGrp="1"/>
          </p:cNvSpPr>
          <p:nvPr/>
        </p:nvSpPr>
        <p:spPr>
          <a:xfrm>
            <a:off x="2500630" y="19050"/>
            <a:ext cx="5329555"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en-US" altLang="zh-CN" sz="4000" b="1" dirty="0">
                <a:latin typeface="+mn-ea"/>
                <a:ea typeface="+mn-ea"/>
              </a:rPr>
              <a:t>mean-shift</a:t>
            </a:r>
            <a:r>
              <a:rPr lang="zh-CN" sz="4000" b="1" dirty="0">
                <a:latin typeface="+mn-ea"/>
                <a:ea typeface="+mn-ea"/>
              </a:rPr>
              <a:t>跟踪</a:t>
            </a:r>
            <a:r>
              <a:rPr lang="zh-CN" sz="4000" b="1" dirty="0">
                <a:latin typeface="+mn-ea"/>
                <a:ea typeface="+mn-ea"/>
              </a:rPr>
              <a:t>算法</a:t>
            </a:r>
            <a:endParaRPr lang="zh-CN" sz="4000" b="1"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4" name="Title 2"/>
          <p:cNvSpPr>
            <a:spLocks noGrp="1"/>
          </p:cNvSpPr>
          <p:nvPr/>
        </p:nvSpPr>
        <p:spPr>
          <a:xfrm>
            <a:off x="2500630" y="19050"/>
            <a:ext cx="5329555"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en-US" altLang="zh-CN" sz="4000" b="1" dirty="0">
                <a:latin typeface="+mn-ea"/>
                <a:ea typeface="+mn-ea"/>
              </a:rPr>
              <a:t>cam-shift</a:t>
            </a:r>
            <a:r>
              <a:rPr lang="zh-CN" sz="4000" b="1" dirty="0">
                <a:latin typeface="+mn-ea"/>
                <a:ea typeface="+mn-ea"/>
              </a:rPr>
              <a:t>跟踪算法</a:t>
            </a:r>
            <a:endParaRPr lang="zh-CN" sz="4000" b="1"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4" name="文本框 3"/>
          <p:cNvSpPr txBox="1"/>
          <p:nvPr/>
        </p:nvSpPr>
        <p:spPr>
          <a:xfrm>
            <a:off x="885825" y="900430"/>
            <a:ext cx="6049645" cy="645160"/>
          </a:xfrm>
          <a:prstGeom prst="rect">
            <a:avLst/>
          </a:prstGeom>
          <a:noFill/>
        </p:spPr>
        <p:txBody>
          <a:bodyPr wrap="square" rtlCol="0" anchor="t">
            <a:spAutoFit/>
          </a:bodyPr>
          <a:p>
            <a:r>
              <a:rPr lang="zh-CN" altLang="en-US"/>
              <a:t>　1、首先定义一个BackgroundSubtractorGMG结构，并设置它最开始初始化帧数为20，算法阀值参数为0.7</a:t>
            </a:r>
            <a:endParaRPr lang="zh-CN" altLang="en-US"/>
          </a:p>
        </p:txBody>
      </p:sp>
      <p:sp>
        <p:nvSpPr>
          <p:cNvPr id="5" name="文本框 4"/>
          <p:cNvSpPr txBox="1"/>
          <p:nvPr/>
        </p:nvSpPr>
        <p:spPr>
          <a:xfrm>
            <a:off x="283845" y="1545590"/>
            <a:ext cx="9394825" cy="2030095"/>
          </a:xfrm>
          <a:prstGeom prst="rect">
            <a:avLst/>
          </a:prstGeom>
          <a:noFill/>
        </p:spPr>
        <p:txBody>
          <a:bodyPr wrap="square" rtlCol="0" anchor="t">
            <a:spAutoFit/>
          </a:bodyPr>
          <a:p>
            <a:r>
              <a:rPr lang="zh-CN" altLang="en-US"/>
              <a:t>Ptr&lt;BackgroundSubtractorGMG&gt; fgbg = Algorithm::create&lt;BackgroundSubtractorGMG&gt;("BackgroundSubtractor.GMG");</a:t>
            </a:r>
            <a:endParaRPr lang="zh-CN" altLang="en-US"/>
          </a:p>
          <a:p>
            <a:r>
              <a:rPr lang="zh-CN" altLang="en-US"/>
              <a:t>	if (fgbg.empty()){</a:t>
            </a:r>
            <a:endParaRPr lang="zh-CN" altLang="en-US"/>
          </a:p>
          <a:p>
            <a:r>
              <a:rPr lang="zh-CN" altLang="en-US"/>
              <a:t>std::cerr &lt;&lt; "Failed to create BackgroundSubtractor.GMG Algorithm." &lt;&lt;</a:t>
            </a:r>
            <a:endParaRPr lang="zh-CN" altLang="en-US"/>
          </a:p>
          <a:p>
            <a:r>
              <a:rPr lang="zh-CN" altLang="en-US"/>
              <a:t> std::endl;return -1;}</a:t>
            </a:r>
            <a:endParaRPr lang="zh-CN" altLang="en-US"/>
          </a:p>
          <a:p>
            <a:r>
              <a:rPr lang="zh-CN" altLang="en-US"/>
              <a:t>	fgbg-&gt;set("initializationFrames", 20);</a:t>
            </a:r>
            <a:endParaRPr lang="zh-CN" altLang="en-US"/>
          </a:p>
          <a:p>
            <a:r>
              <a:rPr lang="zh-CN" altLang="en-US"/>
              <a:t>	fgbg-&gt;set("decisionThreshold", 0.7);</a:t>
            </a:r>
            <a:endParaRPr lang="zh-CN" altLang="en-US"/>
          </a:p>
        </p:txBody>
      </p:sp>
      <p:sp>
        <p:nvSpPr>
          <p:cNvPr id="6"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程序步骤</a:t>
            </a:r>
            <a:r>
              <a:rPr lang="en-US" altLang="zh-CN" sz="4000" b="1" dirty="0">
                <a:latin typeface="+mn-ea"/>
                <a:ea typeface="+mn-ea"/>
              </a:rPr>
              <a:t>1</a:t>
            </a:r>
            <a:r>
              <a:rPr lang="zh-CN" altLang="en-US" sz="4000" b="1" dirty="0">
                <a:latin typeface="+mn-ea"/>
                <a:ea typeface="+mn-ea"/>
              </a:rPr>
              <a:t>：</a:t>
            </a:r>
            <a:endParaRPr lang="zh-CN" altLang="en-US" sz="4000" b="1"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6" name="文本框 5"/>
          <p:cNvSpPr txBox="1"/>
          <p:nvPr/>
        </p:nvSpPr>
        <p:spPr>
          <a:xfrm>
            <a:off x="1014730" y="1556385"/>
            <a:ext cx="4827270" cy="1753235"/>
          </a:xfrm>
          <a:prstGeom prst="rect">
            <a:avLst/>
          </a:prstGeom>
          <a:noFill/>
        </p:spPr>
        <p:txBody>
          <a:bodyPr wrap="square" rtlCol="0" anchor="t">
            <a:spAutoFit/>
          </a:bodyPr>
          <a:p>
            <a:r>
              <a:rPr lang="en-US" altLang="zh-CN"/>
              <a:t>             </a:t>
            </a:r>
            <a:r>
              <a:rPr lang="zh-CN" altLang="en-US"/>
              <a:t>VideoCapture cap(0);</a:t>
            </a:r>
            <a:endParaRPr lang="zh-CN" altLang="en-US"/>
          </a:p>
          <a:p>
            <a:r>
              <a:rPr lang="zh-CN" altLang="en-US"/>
              <a:t>  </a:t>
            </a:r>
            <a:endParaRPr lang="zh-CN" altLang="en-US"/>
          </a:p>
          <a:p>
            <a:r>
              <a:rPr lang="zh-CN" altLang="en-US"/>
              <a:t>	if(!cap.isOpened())  </a:t>
            </a:r>
            <a:endParaRPr lang="zh-CN" altLang="en-US"/>
          </a:p>
          <a:p>
            <a:r>
              <a:rPr lang="zh-CN" altLang="en-US"/>
              <a:t>	{  </a:t>
            </a:r>
            <a:endParaRPr lang="zh-CN" altLang="en-US"/>
          </a:p>
          <a:p>
            <a:r>
              <a:rPr lang="zh-CN" altLang="en-US"/>
              <a:t>		return -1;  </a:t>
            </a:r>
            <a:endParaRPr lang="zh-CN" altLang="en-US"/>
          </a:p>
          <a:p>
            <a:r>
              <a:rPr lang="zh-CN" altLang="en-US"/>
              <a:t>	}  </a:t>
            </a:r>
            <a:endParaRPr lang="zh-CN" altLang="en-US"/>
          </a:p>
        </p:txBody>
      </p:sp>
      <p:sp>
        <p:nvSpPr>
          <p:cNvPr id="7"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程序步骤</a:t>
            </a:r>
            <a:r>
              <a:rPr lang="en-US" altLang="zh-CN" sz="4000" b="1" dirty="0">
                <a:latin typeface="+mn-ea"/>
                <a:ea typeface="+mn-ea"/>
              </a:rPr>
              <a:t>2</a:t>
            </a:r>
            <a:r>
              <a:rPr lang="zh-CN" altLang="en-US" sz="4000" b="1" dirty="0">
                <a:latin typeface="+mn-ea"/>
                <a:ea typeface="+mn-ea"/>
              </a:rPr>
              <a:t>：</a:t>
            </a:r>
            <a:endParaRPr lang="zh-CN" altLang="en-US" sz="4000" b="1" dirty="0">
              <a:latin typeface="+mn-ea"/>
              <a:ea typeface="+mn-ea"/>
            </a:endParaRPr>
          </a:p>
        </p:txBody>
      </p:sp>
      <p:sp>
        <p:nvSpPr>
          <p:cNvPr id="8" name="文本框 7"/>
          <p:cNvSpPr txBox="1"/>
          <p:nvPr/>
        </p:nvSpPr>
        <p:spPr>
          <a:xfrm>
            <a:off x="885825" y="900430"/>
            <a:ext cx="6049645" cy="368300"/>
          </a:xfrm>
          <a:prstGeom prst="rect">
            <a:avLst/>
          </a:prstGeom>
          <a:noFill/>
        </p:spPr>
        <p:txBody>
          <a:bodyPr wrap="square" rtlCol="0" anchor="t">
            <a:spAutoFit/>
          </a:bodyPr>
          <a:p>
            <a:r>
              <a:rPr lang="zh-CN" altLang="en-US"/>
              <a:t>　</a:t>
            </a:r>
            <a:r>
              <a:rPr lang="en-US" altLang="zh-CN"/>
              <a:t>2</a:t>
            </a:r>
            <a:r>
              <a:rPr lang="zh-CN" altLang="en-US"/>
              <a:t>，打开摄像头：</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4" name="文本框 3"/>
          <p:cNvSpPr txBox="1"/>
          <p:nvPr/>
        </p:nvSpPr>
        <p:spPr>
          <a:xfrm>
            <a:off x="594360" y="962660"/>
            <a:ext cx="7911465" cy="1476375"/>
          </a:xfrm>
          <a:prstGeom prst="rect">
            <a:avLst/>
          </a:prstGeom>
          <a:noFill/>
        </p:spPr>
        <p:txBody>
          <a:bodyPr wrap="square" rtlCol="0" anchor="t">
            <a:spAutoFit/>
          </a:bodyPr>
          <a:p>
            <a:r>
              <a:rPr lang="en-US" altLang="zh-CN"/>
              <a:t>3</a:t>
            </a:r>
            <a:r>
              <a:rPr lang="zh-CN" altLang="en-US"/>
              <a:t>，</a:t>
            </a:r>
            <a:r>
              <a:rPr lang="zh-CN" altLang="en-US"/>
              <a:t>取出图像中数据，使用(*fgbg)一帧一帧的进行跟踪处理，将处理后跟踪到的运动物体位置，保存到fgmask中。接着使用cvSegmentFGMask</a:t>
            </a:r>
            <a:endParaRPr lang="zh-CN" altLang="en-US"/>
          </a:p>
          <a:p>
            <a:r>
              <a:rPr lang="zh-CN" altLang="en-US"/>
              <a:t>做连通域分割，最后把fgmask作为掩码，将当前帧中运动物体颜色修改为：Scalar(100, 100, 0)，并保存到segm中，最后将图像segm和掩码fgmask</a:t>
            </a:r>
            <a:endParaRPr lang="zh-CN" altLang="en-US"/>
          </a:p>
          <a:p>
            <a:r>
              <a:rPr lang="zh-CN" altLang="en-US"/>
              <a:t>都实时显示出来。</a:t>
            </a:r>
            <a:endParaRPr lang="zh-CN" altLang="en-US"/>
          </a:p>
        </p:txBody>
      </p:sp>
      <p:sp>
        <p:nvSpPr>
          <p:cNvPr id="7"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程序步骤</a:t>
            </a:r>
            <a:r>
              <a:rPr lang="en-US" altLang="zh-CN" sz="4000" b="1" dirty="0">
                <a:latin typeface="+mn-ea"/>
                <a:ea typeface="+mn-ea"/>
              </a:rPr>
              <a:t>3</a:t>
            </a:r>
            <a:r>
              <a:rPr lang="zh-CN" altLang="en-US" sz="4000" b="1" dirty="0">
                <a:latin typeface="+mn-ea"/>
                <a:ea typeface="+mn-ea"/>
              </a:rPr>
              <a:t>：</a:t>
            </a:r>
            <a:endParaRPr lang="zh-CN" altLang="en-US" sz="4000" b="1"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5" name="文本框 4"/>
          <p:cNvSpPr txBox="1"/>
          <p:nvPr/>
        </p:nvSpPr>
        <p:spPr>
          <a:xfrm>
            <a:off x="355600" y="896620"/>
            <a:ext cx="8432800" cy="3138170"/>
          </a:xfrm>
          <a:prstGeom prst="rect">
            <a:avLst/>
          </a:prstGeom>
          <a:noFill/>
        </p:spPr>
        <p:txBody>
          <a:bodyPr wrap="square" rtlCol="0" anchor="t">
            <a:spAutoFit/>
          </a:bodyPr>
          <a:p>
            <a:r>
              <a:rPr lang="zh-CN" altLang="en-US"/>
              <a:t> if (!cap.read(frame))</a:t>
            </a:r>
            <a:endParaRPr lang="zh-CN" altLang="en-US"/>
          </a:p>
          <a:p>
            <a:r>
              <a:rPr lang="zh-CN" altLang="en-US"/>
              <a:t>{</a:t>
            </a:r>
            <a:endParaRPr lang="zh-CN" altLang="en-US"/>
          </a:p>
          <a:p>
            <a:r>
              <a:rPr lang="zh-CN" altLang="en-US"/>
              <a:t>break;</a:t>
            </a:r>
            <a:endParaRPr lang="zh-CN" altLang="en-US"/>
          </a:p>
          <a:p>
            <a:r>
              <a:rPr lang="zh-CN" altLang="en-US"/>
              <a:t>}</a:t>
            </a:r>
            <a:endParaRPr lang="zh-CN" altLang="en-US"/>
          </a:p>
          <a:p>
            <a:r>
              <a:rPr lang="zh-CN" altLang="en-US"/>
              <a:t>       (*fgbg)(frame, fgmask);</a:t>
            </a:r>
            <a:endParaRPr lang="zh-CN" altLang="en-US"/>
          </a:p>
          <a:p>
            <a:r>
              <a:rPr lang="zh-CN" altLang="en-US"/>
              <a:t>        frame.copyTo(segm);</a:t>
            </a:r>
            <a:endParaRPr lang="zh-CN" altLang="en-US"/>
          </a:p>
          <a:p>
            <a:r>
              <a:rPr lang="zh-CN" altLang="en-US"/>
              <a:t>        IplImage ImaskCodeBook = fgmask;</a:t>
            </a:r>
            <a:endParaRPr lang="zh-CN" altLang="en-US"/>
          </a:p>
          <a:p>
            <a:r>
              <a:rPr lang="zh-CN" altLang="en-US"/>
              <a:t>        cvSegmentFGMask(&amp;ImaskCodeBook);</a:t>
            </a:r>
            <a:endParaRPr lang="zh-CN" altLang="en-US"/>
          </a:p>
          <a:p>
            <a:r>
              <a:rPr lang="zh-CN" altLang="en-US"/>
              <a:t>        add(frame, Scalar(100, 100, 0), segm, fgmask);</a:t>
            </a:r>
            <a:endParaRPr lang="zh-CN" altLang="en-US"/>
          </a:p>
          <a:p>
            <a:r>
              <a:rPr lang="zh-CN" altLang="en-US"/>
              <a:t>         imshow("FG Segmentation", segm);</a:t>
            </a:r>
            <a:endParaRPr lang="zh-CN" altLang="en-US"/>
          </a:p>
          <a:p>
            <a:r>
              <a:rPr lang="zh-CN" altLang="en-US"/>
              <a:t>        imshow("mask", fgmask);</a:t>
            </a:r>
            <a:endParaRPr lang="zh-CN" altLang="en-US"/>
          </a:p>
        </p:txBody>
      </p:sp>
      <p:sp>
        <p:nvSpPr>
          <p:cNvPr id="7"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程序步骤</a:t>
            </a:r>
            <a:r>
              <a:rPr lang="en-US" altLang="zh-CN" sz="4000" b="1" dirty="0">
                <a:latin typeface="+mn-ea"/>
                <a:ea typeface="+mn-ea"/>
              </a:rPr>
              <a:t>3</a:t>
            </a:r>
            <a:r>
              <a:rPr lang="zh-CN" altLang="en-US" sz="4000" b="1" dirty="0">
                <a:latin typeface="+mn-ea"/>
                <a:ea typeface="+mn-ea"/>
              </a:rPr>
              <a:t>：</a:t>
            </a:r>
            <a:endParaRPr lang="zh-CN" altLang="en-US" sz="4000" b="1"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1"/>
          <a:stretch>
            <a:fillRect/>
          </a:stretch>
        </p:blipFill>
        <p:spPr>
          <a:xfrm>
            <a:off x="0" y="5142894"/>
            <a:ext cx="9144000" cy="606"/>
          </a:xfrm>
          <a:prstGeom prst="rect">
            <a:avLst/>
          </a:prstGeom>
        </p:spPr>
      </p:pic>
      <p:sp>
        <p:nvSpPr>
          <p:cNvPr id="12" name="Rounded Rectangle 11"/>
          <p:cNvSpPr>
            <a:spLocks noChangeAspect="1"/>
          </p:cNvSpPr>
          <p:nvPr/>
        </p:nvSpPr>
        <p:spPr>
          <a:xfrm>
            <a:off x="3428510" y="144235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61565" y="2694750"/>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smtClean="0">
                <a:solidFill>
                  <a:srgbClr val="FFFFFF"/>
                </a:solidFill>
                <a:latin typeface="+mn-ea"/>
                <a:ea typeface="+mn-ea"/>
                <a:cs typeface="Glegoo"/>
              </a:rPr>
              <a:t>跟踪</a:t>
            </a:r>
            <a:r>
              <a:rPr lang="zh-CN" altLang="en-US" sz="1800" b="1" dirty="0" smtClean="0">
                <a:solidFill>
                  <a:srgbClr val="FFFFFF"/>
                </a:solidFill>
                <a:latin typeface="+mn-ea"/>
                <a:ea typeface="+mn-ea"/>
                <a:cs typeface="Glegoo"/>
              </a:rPr>
              <a:t>的概念</a:t>
            </a:r>
            <a:endParaRPr lang="zh-CN" altLang="en-US" sz="1800" b="1" dirty="0" smtClean="0">
              <a:solidFill>
                <a:srgbClr val="FFFFFF"/>
              </a:solidFill>
              <a:latin typeface="+mn-ea"/>
              <a:ea typeface="+mn-ea"/>
              <a:cs typeface="Glegoo"/>
            </a:endParaRPr>
          </a:p>
        </p:txBody>
      </p:sp>
      <p:sp>
        <p:nvSpPr>
          <p:cNvPr id="16" name="Title 2"/>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smtClean="0">
                <a:latin typeface="+mn-ea"/>
                <a:ea typeface="+mn-ea"/>
                <a:cs typeface="Glegoo"/>
              </a:rPr>
              <a:t>PART 1</a:t>
            </a:r>
            <a:endParaRPr lang="en-US" sz="4000" b="1" dirty="0">
              <a:latin typeface="+mn-ea"/>
              <a:ea typeface="+mn-ea"/>
              <a:cs typeface="Glegoo"/>
            </a:endParaRPr>
          </a:p>
        </p:txBody>
      </p:sp>
      <p:cxnSp>
        <p:nvCxnSpPr>
          <p:cNvPr id="15" name="Straight Connector 14"/>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255DF95-D547-449A-B910-FD2F068A3269}" type="slidenum">
              <a:rPr lang="zh-CN" altLang="en-US"/>
            </a:fld>
            <a:endParaRPr lang="en-US"/>
          </a:p>
        </p:txBody>
      </p:sp>
      <p:sp>
        <p:nvSpPr>
          <p:cNvPr id="22"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sz="4000" b="1" dirty="0">
                <a:latin typeface="+mn-ea"/>
                <a:ea typeface="+mn-ea"/>
              </a:rPr>
              <a:t>关于</a:t>
            </a:r>
            <a:r>
              <a:rPr lang="zh-CN" sz="4000" b="1" dirty="0">
                <a:latin typeface="+mn-ea"/>
                <a:ea typeface="+mn-ea"/>
              </a:rPr>
              <a:t>图像追踪</a:t>
            </a:r>
            <a:endParaRPr lang="zh-CN" sz="4000" b="1" dirty="0">
              <a:latin typeface="+mn-ea"/>
              <a:ea typeface="+mn-ea"/>
            </a:endParaRPr>
          </a:p>
        </p:txBody>
      </p:sp>
      <p:sp>
        <p:nvSpPr>
          <p:cNvPr id="2" name="文本框 1"/>
          <p:cNvSpPr txBox="1"/>
          <p:nvPr/>
        </p:nvSpPr>
        <p:spPr>
          <a:xfrm>
            <a:off x="648970" y="725805"/>
            <a:ext cx="8035925" cy="1845310"/>
          </a:xfrm>
          <a:prstGeom prst="rect">
            <a:avLst/>
          </a:prstGeom>
          <a:noFill/>
        </p:spPr>
        <p:txBody>
          <a:bodyPr wrap="square" rtlCol="0" anchor="t">
            <a:spAutoFit/>
          </a:bodyPr>
          <a:p>
            <a:endParaRPr lang="zh-CN" altLang="en-US"/>
          </a:p>
          <a:p>
            <a:r>
              <a:rPr lang="zh-CN" altLang="en-US" sz="3200"/>
              <a:t>       当我们处理一段视频而非某张静止的图像时，通常视频中有一个或几个特定物体是我们想在整个视野非为内关注的。</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22" name="Title 2"/>
          <p:cNvSpPr>
            <a:spLocks noGrp="1"/>
          </p:cNvSpPr>
          <p:nvPr/>
        </p:nvSpPr>
        <p:spPr>
          <a:xfrm>
            <a:off x="2500630" y="19050"/>
            <a:ext cx="4991735"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图像里的物体</a:t>
            </a:r>
            <a:r>
              <a:rPr lang="zh-CN" sz="4000" b="1" dirty="0">
                <a:latin typeface="+mn-ea"/>
                <a:ea typeface="+mn-ea"/>
              </a:rPr>
              <a:t>运动</a:t>
            </a:r>
            <a:endParaRPr lang="zh-CN" sz="4000" b="1" dirty="0">
              <a:latin typeface="+mn-ea"/>
              <a:ea typeface="+mn-ea"/>
            </a:endParaRPr>
          </a:p>
        </p:txBody>
      </p:sp>
      <p:sp>
        <p:nvSpPr>
          <p:cNvPr id="4" name="文本框 3"/>
          <p:cNvSpPr txBox="1"/>
          <p:nvPr/>
        </p:nvSpPr>
        <p:spPr>
          <a:xfrm>
            <a:off x="2447290" y="1325880"/>
            <a:ext cx="4799330" cy="368300"/>
          </a:xfrm>
          <a:prstGeom prst="rect">
            <a:avLst/>
          </a:prstGeom>
          <a:noFill/>
        </p:spPr>
        <p:txBody>
          <a:bodyPr wrap="square" rtlCol="0" anchor="t">
            <a:spAutoFit/>
          </a:bodyPr>
          <a:p>
            <a:r>
              <a:rPr lang="zh-CN" altLang="en-US"/>
              <a:t>理解物体的运动主要包含两个部分</a:t>
            </a:r>
            <a:endParaRPr lang="zh-CN" altLang="en-US"/>
          </a:p>
        </p:txBody>
      </p:sp>
      <p:sp>
        <p:nvSpPr>
          <p:cNvPr id="5" name="矩形 4"/>
          <p:cNvSpPr/>
          <p:nvPr/>
        </p:nvSpPr>
        <p:spPr>
          <a:xfrm>
            <a:off x="4805680" y="2144395"/>
            <a:ext cx="2011680" cy="1198880"/>
          </a:xfrm>
          <a:prstGeom prst="rect">
            <a:avLst/>
          </a:prstGeom>
          <a:noFill/>
          <a:ln>
            <a:noFill/>
          </a:ln>
        </p:spPr>
        <p:txBody>
          <a:bodyPr wrap="none" rtlCol="0" anchor="t">
            <a:spAutoFit/>
          </a:bodyPr>
          <a:p>
            <a:pPr algn="ctr"/>
            <a:r>
              <a:rPr lang="zh-CN" altLang="en-US" sz="7200" b="1">
                <a:ln w="6600">
                  <a:solidFill>
                    <a:schemeClr val="accent2"/>
                  </a:solidFill>
                  <a:prstDash val="solid"/>
                </a:ln>
                <a:solidFill>
                  <a:srgbClr val="FFFFFF"/>
                </a:solidFill>
                <a:effectLst>
                  <a:outerShdw dist="38100" dir="2700000" algn="tl" rotWithShape="0">
                    <a:schemeClr val="accent2"/>
                  </a:outerShdw>
                </a:effectLst>
              </a:rPr>
              <a:t>建模</a:t>
            </a:r>
            <a:endParaRPr lang="zh-CN" altLang="en-US" sz="72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矩形 5"/>
          <p:cNvSpPr/>
          <p:nvPr/>
        </p:nvSpPr>
        <p:spPr>
          <a:xfrm>
            <a:off x="2135505" y="2144395"/>
            <a:ext cx="2011680" cy="1198880"/>
          </a:xfrm>
          <a:prstGeom prst="rect">
            <a:avLst/>
          </a:prstGeom>
          <a:noFill/>
          <a:ln>
            <a:noFill/>
          </a:ln>
        </p:spPr>
        <p:txBody>
          <a:bodyPr wrap="none" rtlCol="0" anchor="t">
            <a:spAutoFit/>
          </a:bodyPr>
          <a:p>
            <a:pPr algn="ctr"/>
            <a:r>
              <a:rPr lang="zh-CN" altLang="en-US" sz="7200" b="1">
                <a:ln w="6600">
                  <a:solidFill>
                    <a:schemeClr val="accent2"/>
                  </a:solidFill>
                  <a:prstDash val="solid"/>
                </a:ln>
                <a:solidFill>
                  <a:srgbClr val="FFFFFF"/>
                </a:solidFill>
                <a:effectLst>
                  <a:outerShdw dist="38100" dir="2700000" algn="tl" rotWithShape="0">
                    <a:schemeClr val="accent2"/>
                  </a:outerShdw>
                </a:effectLst>
              </a:rPr>
              <a:t>识别</a:t>
            </a:r>
            <a:endParaRPr lang="zh-CN" altLang="en-US" sz="7200" b="1">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22"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图像跟踪</a:t>
            </a:r>
            <a:r>
              <a:rPr lang="zh-CN" sz="4000" b="1" dirty="0">
                <a:latin typeface="+mn-ea"/>
                <a:ea typeface="+mn-ea"/>
              </a:rPr>
              <a:t>的场景</a:t>
            </a:r>
            <a:endParaRPr lang="zh-CN" sz="4000" b="1" dirty="0">
              <a:latin typeface="+mn-ea"/>
              <a:ea typeface="+mn-ea"/>
            </a:endParaRPr>
          </a:p>
        </p:txBody>
      </p:sp>
      <p:pic>
        <p:nvPicPr>
          <p:cNvPr id="4" name="图片 3"/>
          <p:cNvPicPr>
            <a:picLocks noChangeAspect="1"/>
          </p:cNvPicPr>
          <p:nvPr/>
        </p:nvPicPr>
        <p:blipFill>
          <a:blip r:embed="rId1"/>
          <a:stretch>
            <a:fillRect/>
          </a:stretch>
        </p:blipFill>
        <p:spPr>
          <a:xfrm>
            <a:off x="1961515" y="911225"/>
            <a:ext cx="5424170" cy="37725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22"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图像跟踪的场景</a:t>
            </a:r>
            <a:endParaRPr lang="zh-CN" sz="4000" b="1" dirty="0">
              <a:latin typeface="+mn-ea"/>
              <a:ea typeface="+mn-ea"/>
            </a:endParaRPr>
          </a:p>
        </p:txBody>
      </p:sp>
      <p:pic>
        <p:nvPicPr>
          <p:cNvPr id="5" name="图片 4"/>
          <p:cNvPicPr>
            <a:picLocks noChangeAspect="1"/>
          </p:cNvPicPr>
          <p:nvPr/>
        </p:nvPicPr>
        <p:blipFill>
          <a:blip r:embed="rId1"/>
          <a:stretch>
            <a:fillRect/>
          </a:stretch>
        </p:blipFill>
        <p:spPr>
          <a:xfrm>
            <a:off x="3298190" y="1381125"/>
            <a:ext cx="2352040" cy="2797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4"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经典跟踪方法</a:t>
            </a:r>
            <a:endParaRPr lang="zh-CN" sz="4000" b="1" dirty="0">
              <a:latin typeface="+mn-ea"/>
              <a:ea typeface="+mn-ea"/>
            </a:endParaRPr>
          </a:p>
        </p:txBody>
      </p:sp>
      <p:sp>
        <p:nvSpPr>
          <p:cNvPr id="5" name="文本框 4"/>
          <p:cNvSpPr txBox="1"/>
          <p:nvPr/>
        </p:nvSpPr>
        <p:spPr>
          <a:xfrm>
            <a:off x="1253490" y="746125"/>
            <a:ext cx="6919595" cy="3384550"/>
          </a:xfrm>
          <a:prstGeom prst="rect">
            <a:avLst/>
          </a:prstGeom>
          <a:noFill/>
        </p:spPr>
        <p:txBody>
          <a:bodyPr wrap="square" rtlCol="0" anchor="t">
            <a:spAutoFit/>
          </a:bodyPr>
          <a:p>
            <a:endParaRPr lang="zh-CN" altLang="en-US"/>
          </a:p>
          <a:p>
            <a:r>
              <a:rPr lang="zh-CN" altLang="en-US" sz="2800"/>
              <a:t>       前面说过颜色直方图可以帮助识别我们关注的物体。一个相关的问题就是</a:t>
            </a:r>
            <a:r>
              <a:rPr lang="zh-CN" altLang="en-US" sz="2800">
                <a:solidFill>
                  <a:srgbClr val="FF0000"/>
                </a:solidFill>
              </a:rPr>
              <a:t>跟踪不明物体</a:t>
            </a:r>
            <a:r>
              <a:rPr lang="zh-CN" altLang="en-US" sz="2800"/>
              <a:t>。当我们需要根据运动来确定什么是感兴趣的，或者当物体的运动使得其成为感兴趣物体时，跟踪不明物体就很重要了。经典的跟踪不明物体的方法是跟踪视觉上重要的</a:t>
            </a:r>
            <a:r>
              <a:rPr lang="zh-CN" altLang="en-US" sz="2800">
                <a:solidFill>
                  <a:srgbClr val="FF0000"/>
                </a:solidFill>
              </a:rPr>
              <a:t>关键点</a:t>
            </a:r>
            <a:r>
              <a:rPr lang="zh-CN" altLang="en-US" sz="2800"/>
              <a:t>，并不是</a:t>
            </a:r>
            <a:r>
              <a:rPr lang="zh-CN" altLang="en-US" sz="2800">
                <a:solidFill>
                  <a:srgbClr val="FF0000"/>
                </a:solidFill>
              </a:rPr>
              <a:t>整个物体</a:t>
            </a:r>
            <a:r>
              <a:rPr lang="zh-CN" altLang="en-US" sz="2800"/>
              <a:t>。</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4"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两个光流算法</a:t>
            </a:r>
            <a:endParaRPr lang="zh-CN" sz="4000" b="1" dirty="0">
              <a:latin typeface="+mn-ea"/>
              <a:ea typeface="+mn-ea"/>
            </a:endParaRPr>
          </a:p>
        </p:txBody>
      </p:sp>
      <p:sp>
        <p:nvSpPr>
          <p:cNvPr id="6" name="矩形 5"/>
          <p:cNvSpPr/>
          <p:nvPr/>
        </p:nvSpPr>
        <p:spPr>
          <a:xfrm>
            <a:off x="1108393" y="1414780"/>
            <a:ext cx="3366135" cy="645160"/>
          </a:xfrm>
          <a:prstGeom prst="rect">
            <a:avLst/>
          </a:prstGeom>
          <a:noFill/>
          <a:ln>
            <a:noFill/>
          </a:ln>
        </p:spPr>
        <p:txBody>
          <a:bodyPr wrap="none" rtlCol="0" anchor="t">
            <a:spAutoFit/>
          </a:bodyPr>
          <a:p>
            <a:pPr algn="ctr"/>
            <a:r>
              <a:rPr lang="en-US" altLang="zh-CN" sz="36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Lucas-Kanade</a:t>
            </a:r>
            <a:endParaRPr lang="en-US" altLang="zh-CN" sz="36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108710" y="2852420"/>
            <a:ext cx="2884170" cy="583565"/>
          </a:xfrm>
          <a:prstGeom prst="rect">
            <a:avLst/>
          </a:prstGeom>
          <a:noFill/>
          <a:ln>
            <a:noFill/>
          </a:ln>
        </p:spPr>
        <p:txBody>
          <a:bodyPr wrap="none" rtlCol="0" anchor="t">
            <a:spAutoFit/>
          </a:bodyPr>
          <a:p>
            <a:pPr algn="ctr"/>
            <a:r>
              <a:rPr lang="en-US" altLang="zh-CN" sz="3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Horn-Schunk</a:t>
            </a:r>
            <a:endParaRPr lang="en-US" altLang="zh-CN" sz="3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矩形 7"/>
          <p:cNvSpPr/>
          <p:nvPr/>
        </p:nvSpPr>
        <p:spPr>
          <a:xfrm>
            <a:off x="5300345" y="1476375"/>
            <a:ext cx="1808480" cy="1076325"/>
          </a:xfrm>
          <a:prstGeom prst="rect">
            <a:avLst/>
          </a:prstGeom>
          <a:noFill/>
          <a:ln>
            <a:noFill/>
          </a:ln>
        </p:spPr>
        <p:txBody>
          <a:bodyPr wrap="none" rtlCol="0" anchor="t">
            <a:spAutoFit/>
          </a:bodyPr>
          <a:p>
            <a:pPr algn="ctr"/>
            <a:r>
              <a:rPr lang="zh-CN" altLang="en-US" sz="3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稀疏光流</a:t>
            </a:r>
            <a:endParaRPr lang="zh-CN" altLang="en-US" sz="3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endParaRPr lang="zh-CN" altLang="en-US" sz="3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矩形 8"/>
          <p:cNvSpPr/>
          <p:nvPr/>
        </p:nvSpPr>
        <p:spPr>
          <a:xfrm>
            <a:off x="5300345" y="2852420"/>
            <a:ext cx="1808480" cy="583565"/>
          </a:xfrm>
          <a:prstGeom prst="rect">
            <a:avLst/>
          </a:prstGeom>
          <a:noFill/>
          <a:ln>
            <a:noFill/>
          </a:ln>
        </p:spPr>
        <p:txBody>
          <a:bodyPr wrap="none" rtlCol="0" anchor="t">
            <a:spAutoFit/>
          </a:bodyPr>
          <a:p>
            <a:pPr algn="ctr"/>
            <a:r>
              <a:rPr lang="zh-CN" altLang="en-US" sz="3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稠密光流</a:t>
            </a:r>
            <a:endParaRPr lang="zh-CN" altLang="en-US" sz="3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endParaRPr lang="zh-CN" altLang="en-US"/>
          </a:p>
        </p:txBody>
      </p:sp>
      <p:sp>
        <p:nvSpPr>
          <p:cNvPr id="3" name="灯片编号占位符 2"/>
          <p:cNvSpPr>
            <a:spLocks noGrp="1"/>
          </p:cNvSpPr>
          <p:nvPr>
            <p:ph type="sldNum" sz="quarter" idx="12"/>
          </p:nvPr>
        </p:nvSpPr>
        <p:spPr/>
        <p:txBody>
          <a:bodyPr/>
          <a:p>
            <a:fld id="{7255DF95-D547-449A-B910-FD2F068A3269}" type="slidenum">
              <a:rPr lang="zh-CN" altLang="en-US"/>
            </a:fld>
            <a:endParaRPr lang="en-US"/>
          </a:p>
        </p:txBody>
      </p:sp>
      <p:sp>
        <p:nvSpPr>
          <p:cNvPr id="4"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光流的概念</a:t>
            </a:r>
            <a:endParaRPr lang="zh-CN" sz="4000" b="1" dirty="0">
              <a:latin typeface="+mn-ea"/>
              <a:ea typeface="+mn-ea"/>
            </a:endParaRPr>
          </a:p>
        </p:txBody>
      </p:sp>
      <p:pic>
        <p:nvPicPr>
          <p:cNvPr id="5" name="图片 4"/>
          <p:cNvPicPr>
            <a:picLocks noChangeAspect="1"/>
          </p:cNvPicPr>
          <p:nvPr/>
        </p:nvPicPr>
        <p:blipFill>
          <a:blip r:embed="rId1"/>
          <a:stretch>
            <a:fillRect/>
          </a:stretch>
        </p:blipFill>
        <p:spPr>
          <a:xfrm>
            <a:off x="1748155" y="789305"/>
            <a:ext cx="5146675" cy="1715770"/>
          </a:xfrm>
          <a:prstGeom prst="rect">
            <a:avLst/>
          </a:prstGeom>
        </p:spPr>
      </p:pic>
      <p:pic>
        <p:nvPicPr>
          <p:cNvPr id="6" name="图片 5"/>
          <p:cNvPicPr>
            <a:picLocks noChangeAspect="1"/>
          </p:cNvPicPr>
          <p:nvPr/>
        </p:nvPicPr>
        <p:blipFill>
          <a:blip r:embed="rId2"/>
          <a:stretch>
            <a:fillRect/>
          </a:stretch>
        </p:blipFill>
        <p:spPr>
          <a:xfrm>
            <a:off x="1748155" y="2901950"/>
            <a:ext cx="5146675" cy="17900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1286</Words>
  <Application>WPS 演示</Application>
  <PresentationFormat>全屏显示(16:9)</PresentationFormat>
  <Paragraphs>114</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Glegoo</vt:lpstr>
      <vt:lpstr>Lato Light</vt:lpstr>
      <vt:lpstr>Calibri</vt:lpstr>
      <vt:lpstr>Mission Gothic Regular</vt:lpstr>
      <vt:lpstr>Open Sans</vt:lpstr>
      <vt:lpstr>Signika</vt:lpstr>
      <vt:lpstr>Open Sans Extrabold</vt:lpstr>
      <vt:lpstr>微软雅黑</vt:lpstr>
      <vt:lpstr>Arial Unicode MS</vt:lpstr>
      <vt:lpstr>Segoe Print</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927</cp:revision>
  <dcterms:created xsi:type="dcterms:W3CDTF">2013-04-14T18:18:00Z</dcterms:created>
  <dcterms:modified xsi:type="dcterms:W3CDTF">2017-07-28T15:57:43Z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