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dccc1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bdccc1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3025" y="44200"/>
            <a:ext cx="3737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{{fundName}}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3025" y="326900"/>
            <a:ext cx="3737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Strategy Overview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124550" y="363200"/>
            <a:ext cx="678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{{icon1}}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76663" y="742100"/>
            <a:ext cx="2842800" cy="30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Portfolio Manager(s)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124547" y="742100"/>
            <a:ext cx="2842800" cy="30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Typical Portfolio Characteristics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150605" y="742100"/>
            <a:ext cx="2842800" cy="30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Investment</a:t>
            </a:r>
            <a:r>
              <a:rPr lang="en" sz="1100">
                <a:solidFill>
                  <a:schemeClr val="lt1"/>
                </a:solidFill>
              </a:rPr>
              <a:t> Approach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76663" y="3041350"/>
            <a:ext cx="5816700" cy="30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Overview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124550" y="3041350"/>
            <a:ext cx="2842800" cy="30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Fund Basics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643275" y="1042400"/>
            <a:ext cx="13761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{{portfolioManager1}}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195900" y="1086675"/>
            <a:ext cx="27975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{{investmentApproach}}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99325" y="3402900"/>
            <a:ext cx="58167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{{overview}}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124550" y="966200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Number of stocks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124550" y="1171626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Stock limit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124550" y="1363778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Sector limit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124550" y="1569204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Country limit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124550" y="1766893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Risk – Active Money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124550" y="1972319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Risk – Track Error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124550" y="2164471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Minimum Market Cap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124550" y="2369897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Turnover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6124550" y="2562048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Cash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124550" y="2767475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Morningstar Style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6654350" y="363200"/>
            <a:ext cx="678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{{icon2}}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06500" y="363200"/>
            <a:ext cx="678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{{icon3}}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8288450" y="363200"/>
            <a:ext cx="678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{{icon5}}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736700" y="363200"/>
            <a:ext cx="678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{{icon4}}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6124550" y="3255650"/>
            <a:ext cx="10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Launch Date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124550" y="3447801"/>
            <a:ext cx="10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Comparative index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6124550" y="3653228"/>
            <a:ext cx="10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Sector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6124550" y="3850917"/>
            <a:ext cx="10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Fund structure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6124550" y="4056343"/>
            <a:ext cx="10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Fund size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6124550" y="4248495"/>
            <a:ext cx="10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OCF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6124550" y="4453921"/>
            <a:ext cx="10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ISIN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124550" y="4646072"/>
            <a:ext cx="10818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SENDOL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684725" y="966188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{{noStocks}}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684725" y="1171614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{{stockLimit}}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684725" y="1363765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{{sectorLimit}}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684725" y="1569192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{{countryLimit}}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684725" y="1766880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{{riskActiveMoney}}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684725" y="1972307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{{riskTrackError}}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684725" y="2164458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{{minMarketCap}}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7684725" y="2369884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{{turnover}}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7684725" y="2562036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{{cash}}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684725" y="2767462"/>
            <a:ext cx="1208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{{morningstarStyle}}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414250" y="3255600"/>
            <a:ext cx="1553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{{launchDate}}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7414250" y="3447752"/>
            <a:ext cx="1553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{{comparativeIndex}}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7414250" y="3653179"/>
            <a:ext cx="1553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{{sector}}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7414250" y="3850868"/>
            <a:ext cx="1553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{{fundStructure}}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7414250" y="4056295"/>
            <a:ext cx="1553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{{fundSize}}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7414250" y="4248446"/>
            <a:ext cx="1553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{{ocf}}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7414250" y="4453873"/>
            <a:ext cx="1553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{{isin}}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7414250" y="4646025"/>
            <a:ext cx="1553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{{sendol}}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99325" y="1040325"/>
            <a:ext cx="12087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{{pm1}}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643275" y="2041875"/>
            <a:ext cx="14724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{{portfolioManager2}}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199325" y="2040838"/>
            <a:ext cx="12087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{{pm2}}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