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bdccc1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bdccc1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53025" y="44200"/>
            <a:ext cx="3737100" cy="4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{{fundName}}</a:t>
            </a:r>
            <a:endParaRPr sz="1600">
              <a:solidFill>
                <a:srgbClr val="000000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025" y="326900"/>
            <a:ext cx="3737100" cy="3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Quarterly Performance &amp; Positioning Review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3025" y="871375"/>
            <a:ext cx="8914200" cy="13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{{fundPerformance}}</a:t>
            </a:r>
            <a:endParaRPr sz="800">
              <a:solidFill>
                <a:srgbClr val="595959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53025" y="680300"/>
            <a:ext cx="1608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Fund Performance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53025" y="2430450"/>
            <a:ext cx="16080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chemeClr val="accent1"/>
                </a:solidFill>
              </a:rPr>
              <a:t>Fund Positioning</a:t>
            </a:r>
            <a:endParaRPr b="1" sz="800">
              <a:solidFill>
                <a:schemeClr val="accent1"/>
              </a:solidFill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53025" y="2651350"/>
            <a:ext cx="8967300" cy="204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rgbClr val="595959"/>
                </a:solidFill>
              </a:rPr>
              <a:t>{{fundPositioning}}</a:t>
            </a:r>
            <a:endParaRPr sz="8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