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dccc1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dccc1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3025" y="44200"/>
            <a:ext cx="3737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{{fundName}}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025" y="326900"/>
            <a:ext cx="3737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Strategy Overview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2455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</a:t>
            </a:r>
            <a:r>
              <a:rPr lang="en" sz="900">
                <a:solidFill>
                  <a:schemeClr val="dk1"/>
                </a:solidFill>
              </a:rPr>
              <a:t>icon</a:t>
            </a:r>
            <a:r>
              <a:rPr lang="en" sz="900">
                <a:solidFill>
                  <a:schemeClr val="dk1"/>
                </a:solidFill>
              </a:rPr>
              <a:t>1}}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76663" y="74210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Portfolio Manager(s)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124547" y="74210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Typical Portfolio Characteristics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150605" y="74210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Investment</a:t>
            </a:r>
            <a:r>
              <a:rPr lang="en" sz="1100">
                <a:solidFill>
                  <a:schemeClr val="lt1"/>
                </a:solidFill>
              </a:rPr>
              <a:t> Approach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76663" y="3041350"/>
            <a:ext cx="58167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Overview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124550" y="304135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Fund Basics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643275" y="1042400"/>
            <a:ext cx="1376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{{portfolioManager1}}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195900" y="1086675"/>
            <a:ext cx="27975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{{investmentApproach}}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99325" y="3402900"/>
            <a:ext cx="58167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{{overviewt}}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24550" y="966200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Number of stocks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124550" y="1171626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Stock limit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124550" y="136377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Sector limit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124550" y="1569204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Country limit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124550" y="1766893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Risk – Active Money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124550" y="1972319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Risk – Track Error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124550" y="2164471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Minimum Market Cap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124550" y="2369897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Turnover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124550" y="256204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Cash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124550" y="2767475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Morningstar Style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65435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</a:t>
            </a:r>
            <a:r>
              <a:rPr lang="en" sz="900">
                <a:solidFill>
                  <a:schemeClr val="dk1"/>
                </a:solidFill>
              </a:rPr>
              <a:t>icon</a:t>
            </a:r>
            <a:r>
              <a:rPr lang="en" sz="900">
                <a:solidFill>
                  <a:schemeClr val="dk1"/>
                </a:solidFill>
              </a:rPr>
              <a:t>2}}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0650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</a:t>
            </a:r>
            <a:r>
              <a:rPr lang="en" sz="900">
                <a:solidFill>
                  <a:schemeClr val="dk1"/>
                </a:solidFill>
              </a:rPr>
              <a:t>icon</a:t>
            </a:r>
            <a:r>
              <a:rPr lang="en" sz="900">
                <a:solidFill>
                  <a:schemeClr val="dk1"/>
                </a:solidFill>
              </a:rPr>
              <a:t>3}}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828845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</a:t>
            </a:r>
            <a:r>
              <a:rPr lang="en" sz="900">
                <a:solidFill>
                  <a:schemeClr val="dk1"/>
                </a:solidFill>
              </a:rPr>
              <a:t>icon</a:t>
            </a:r>
            <a:r>
              <a:rPr lang="en" sz="900">
                <a:solidFill>
                  <a:schemeClr val="dk1"/>
                </a:solidFill>
              </a:rPr>
              <a:t>5}}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73670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</a:t>
            </a:r>
            <a:r>
              <a:rPr lang="en" sz="900">
                <a:solidFill>
                  <a:schemeClr val="dk1"/>
                </a:solidFill>
              </a:rPr>
              <a:t>icon</a:t>
            </a:r>
            <a:r>
              <a:rPr lang="en" sz="900">
                <a:solidFill>
                  <a:schemeClr val="dk1"/>
                </a:solidFill>
              </a:rPr>
              <a:t>4}}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124550" y="3255650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Launch Date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124550" y="3447801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Comparative index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6124550" y="3653228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Sector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6124550" y="3850917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Fund structure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6124550" y="4056343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Fund size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6124550" y="4248495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OCF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124550" y="4453921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ISIN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124550" y="4646072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SENDOL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684725" y="96618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{{noStocks}}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684725" y="1171614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{{stockLimit}}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684725" y="1363765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{{sectorLimit}}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684725" y="1569192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{{countryLimit}}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684725" y="1766880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{{riskActiveMoney}}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684725" y="1972307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{{riskTrackError}}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684725" y="216445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{{minMarketCap}}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7684725" y="2369884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{{turnover}}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684725" y="2562036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{{c</a:t>
            </a:r>
            <a:r>
              <a:rPr lang="en" sz="800">
                <a:solidFill>
                  <a:schemeClr val="dk2"/>
                </a:solidFill>
              </a:rPr>
              <a:t>ash}}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684725" y="2767462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{{morningstarStyle}}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414250" y="3255600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{{launchDate}}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414250" y="3447752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{{c</a:t>
            </a:r>
            <a:r>
              <a:rPr lang="en" sz="800">
                <a:solidFill>
                  <a:schemeClr val="dk2"/>
                </a:solidFill>
              </a:rPr>
              <a:t>omparativeIndex}}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414250" y="3653179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</a:t>
            </a:r>
            <a:r>
              <a:rPr lang="en" sz="800">
                <a:solidFill>
                  <a:schemeClr val="dk2"/>
                </a:solidFill>
              </a:rPr>
              <a:t>ector}}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414250" y="3850868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{{f</a:t>
            </a:r>
            <a:r>
              <a:rPr lang="en" sz="800">
                <a:solidFill>
                  <a:schemeClr val="dk2"/>
                </a:solidFill>
              </a:rPr>
              <a:t>undStructure}}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7414250" y="4056295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{{fundSize}}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414250" y="4248446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{{ocf</a:t>
            </a:r>
            <a:r>
              <a:rPr lang="en" sz="800">
                <a:solidFill>
                  <a:schemeClr val="dk2"/>
                </a:solidFill>
              </a:rPr>
              <a:t>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7414250" y="4453873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{{isin}}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414250" y="4646025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{{sendol}}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99325" y="1040325"/>
            <a:ext cx="12087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{{pm1}}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592500" y="2041875"/>
            <a:ext cx="14724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{{portfolioManager2}}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99325" y="2040838"/>
            <a:ext cx="12087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{{pm2}}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