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dccc1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dccc1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4143525" y="759800"/>
            <a:ext cx="7845300" cy="34896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701775" y="2039725"/>
            <a:ext cx="470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Centralised Buy List and Focus Funds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86700" y="2430675"/>
            <a:ext cx="470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{{date}}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