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78" r:id="rId3"/>
    <p:sldId id="280" r:id="rId4"/>
    <p:sldId id="279" r:id="rId5"/>
    <p:sldId id="281" r:id="rId6"/>
    <p:sldId id="28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4" d="100"/>
          <a:sy n="74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初探</a:t>
            </a: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魅</a:t>
            </a:r>
            <a:r>
              <a:rPr lang="zh-CN" altLang="en-US" dirty="0" smtClean="0">
                <a:solidFill>
                  <a:schemeClr val="bg1"/>
                </a:solidFill>
              </a:rPr>
              <a:t>力 </a:t>
            </a:r>
            <a:r>
              <a:rPr lang="en-US" altLang="zh-CN" smtClean="0">
                <a:solidFill>
                  <a:schemeClr val="bg1"/>
                </a:solidFill>
              </a:rPr>
              <a:t>- 1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JavaScript</a:t>
            </a:r>
            <a:r>
              <a:rPr lang="zh-CN" altLang="en-US" dirty="0">
                <a:sym typeface="微软雅黑" pitchFamily="34" charset="-122"/>
              </a:rPr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网页特效原理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淘宝、新浪、百度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JavaScript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就是修改样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式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编写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的流程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布局：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HTML+CSS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属性：确定要修改哪些属性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事件：确定用户做哪些操作（产品设计）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编写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：在事件中，用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来修改页面元素的样式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第一个</a:t>
            </a:r>
            <a:r>
              <a:rPr lang="en-US" altLang="zh-CN" dirty="0">
                <a:sym typeface="微软雅黑" pitchFamily="34" charset="-122"/>
              </a:rPr>
              <a:t>JS</a:t>
            </a:r>
            <a:r>
              <a:rPr lang="zh-CN" altLang="en-US" dirty="0">
                <a:sym typeface="微软雅黑" pitchFamily="34" charset="-122"/>
              </a:rPr>
              <a:t>特效</a:t>
            </a:r>
            <a:r>
              <a:rPr lang="en-US" altLang="zh-CN" dirty="0">
                <a:sym typeface="微软雅黑" pitchFamily="34" charset="-122"/>
              </a:rPr>
              <a:t>——</a:t>
            </a:r>
            <a:r>
              <a:rPr lang="zh-CN" altLang="en-US" dirty="0">
                <a:sym typeface="微软雅黑" pitchFamily="34" charset="-122"/>
              </a:rPr>
              <a:t>鼠标提示框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分析效果实现原理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样式：</a:t>
            </a:r>
            <a:r>
              <a:rPr lang="en-US" altLang="zh-CN" dirty="0" smtClean="0">
                <a:sym typeface="微软雅黑" pitchFamily="34" charset="-122"/>
              </a:rPr>
              <a:t>div</a:t>
            </a:r>
            <a:r>
              <a:rPr lang="zh-CN" altLang="en-US" dirty="0" smtClean="0">
                <a:sym typeface="微软雅黑" pitchFamily="34" charset="-122"/>
              </a:rPr>
              <a:t>的</a:t>
            </a:r>
            <a:r>
              <a:rPr lang="en-US" altLang="zh-CN" dirty="0" smtClean="0">
                <a:sym typeface="微软雅黑" pitchFamily="34" charset="-122"/>
              </a:rPr>
              <a:t>display</a:t>
            </a:r>
            <a:endParaRPr lang="en-US" altLang="zh-CN" dirty="0" smtClean="0">
              <a:solidFill>
                <a:srgbClr val="FF0000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事件：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onmouseover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onmouseout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动手编写此效果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特效基础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事件驱动：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onmouseover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元素属性操作：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obj.style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.[……]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特效实现原理概括：响应用户操作，对页面元素（标签）进行某种修改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7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初识函数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制作更复杂的效果（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的颜色、大小都变化）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直接在事件内写代码会很乱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引入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fucntion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、函数的基本形式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把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从标签里放入到函数里，类似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css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里的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class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变量的使用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别名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定义和调用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函数定义：只是告诉系统有这个函数，不会实际执行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函数调用：真正执行函数里的代码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关系和区别</a:t>
            </a:r>
          </a:p>
        </p:txBody>
      </p:sp>
    </p:spTree>
    <p:extLst>
      <p:ext uri="{BB962C8B-B14F-4D97-AF65-F5344CB8AC3E}">
        <p14:creationId xmlns:p14="http://schemas.microsoft.com/office/powerpoint/2010/main" val="9253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ym typeface="微软雅黑" pitchFamily="34" charset="-122"/>
              </a:rPr>
              <a:t>getElementById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第一个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兼容性问题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下直接使用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存在问题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引入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document.getElementById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document.getElementById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在任何浏览器下均可使用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网页换肤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土豆网“开灯、关灯”效果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任何标签都可以加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，包括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link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任何标签的任何属性，也都可以修改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里怎么写，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里就怎么写</a:t>
            </a:r>
          </a:p>
        </p:txBody>
      </p:sp>
    </p:spTree>
    <p:extLst>
      <p:ext uri="{BB962C8B-B14F-4D97-AF65-F5344CB8AC3E}">
        <p14:creationId xmlns:p14="http://schemas.microsoft.com/office/powerpoint/2010/main" val="24478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点击按钮显示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/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隐藏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（弹出菜单）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特效实现过程及原理分析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的基本形式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扩展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为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链接添加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&lt;a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href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=“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javascript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:;”&gt;&lt;/a&gt;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2927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302</Words>
  <Application>Microsoft Office PowerPoint</Application>
  <PresentationFormat>全屏显示(4:3)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Wingdings</vt:lpstr>
      <vt:lpstr>Office 主题</vt:lpstr>
      <vt:lpstr>初探JavaScript魅力 - 1</vt:lpstr>
      <vt:lpstr>JavaScript是什么</vt:lpstr>
      <vt:lpstr>第一个JS特效——鼠标提示框</vt:lpstr>
      <vt:lpstr>初识函数</vt:lpstr>
      <vt:lpstr>getElementById</vt:lpstr>
      <vt:lpstr>if判断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254</cp:revision>
  <dcterms:created xsi:type="dcterms:W3CDTF">2012-07-16T03:23:24Z</dcterms:created>
  <dcterms:modified xsi:type="dcterms:W3CDTF">2012-11-06T17:12:17Z</dcterms:modified>
  <cp:category>课件</cp:category>
</cp:coreProperties>
</file>