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基</a:t>
            </a:r>
            <a:r>
              <a:rPr lang="zh-CN" altLang="en-US" smtClean="0">
                <a:solidFill>
                  <a:schemeClr val="bg1"/>
                </a:solidFill>
              </a:rPr>
              <a:t>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和数组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for in</a:t>
            </a:r>
          </a:p>
        </p:txBody>
      </p:sp>
    </p:spTree>
    <p:extLst>
      <p:ext uri="{BB962C8B-B14F-4D97-AF65-F5344CB8AC3E}">
        <p14:creationId xmlns:p14="http://schemas.microsoft.com/office/powerpoint/2010/main" val="42361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JavaScript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ECMAScript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：解释器、翻译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 Object Model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Browser Object Model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各组成部分的兼容性，兼容性问题由来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变量类型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类型：</a:t>
            </a: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typeof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用法、返回值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常见类型：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number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string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boolean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function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一个变量应该只存放一种类型的数据</a:t>
            </a: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变量类</a:t>
            </a:r>
            <a:r>
              <a:rPr lang="zh-CN" altLang="en-US" dirty="0" smtClean="0">
                <a:sym typeface="微软雅黑" pitchFamily="34" charset="-122"/>
              </a:rPr>
              <a:t>型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数据类型转换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例子：计算两个文本框的和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显式类型转换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强制类型转换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parseInt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parseFloat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NaN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的意义和检测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隐式类型转换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===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减法</a:t>
            </a: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变量作用域和闭包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变量作用域（作用范围）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局部变量、全局变量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子函数可以使用父函数中的局部变量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之前一直在使用闭包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网上对于闭包的定义</a:t>
            </a: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命名规范及必要性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可读性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能看懂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规范性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符合规则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匈牙利命名法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类型前缀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首字母大写</a:t>
            </a:r>
          </a:p>
        </p:txBody>
      </p:sp>
    </p:spTree>
    <p:extLst>
      <p:ext uri="{BB962C8B-B14F-4D97-AF65-F5344CB8AC3E}">
        <p14:creationId xmlns:p14="http://schemas.microsoft.com/office/powerpoint/2010/main" val="2292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04870"/>
              </p:ext>
            </p:extLst>
          </p:nvPr>
        </p:nvGraphicFramePr>
        <p:xfrm>
          <a:off x="457200" y="1600200"/>
          <a:ext cx="8229600" cy="45267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/>
                <a:gridCol w="1625352"/>
                <a:gridCol w="1944216"/>
                <a:gridCol w="2602632"/>
              </a:tblGrid>
              <a:tr h="41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0">
                          <a:latin typeface="微软雅黑" pitchFamily="34" charset="-122"/>
                          <a:ea typeface="微软雅黑" pitchFamily="34" charset="-122"/>
                        </a:rPr>
                        <a:t>前缀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0">
                          <a:latin typeface="微软雅黑" pitchFamily="34" charset="-122"/>
                          <a:ea typeface="微软雅黑" pitchFamily="34" charset="-122"/>
                        </a:rPr>
                        <a:t>实例</a:t>
                      </a:r>
                      <a:endParaRPr lang="zh-CN" sz="2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Array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aItems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7391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latin typeface="微软雅黑" pitchFamily="34" charset="-122"/>
                          <a:ea typeface="微软雅黑" pitchFamily="34" charset="-122"/>
                        </a:rPr>
                        <a:t>布尔值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bIsComplete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fPrice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微软雅黑" pitchFamily="34" charset="-122"/>
                          <a:ea typeface="微软雅黑" pitchFamily="34" charset="-122"/>
                        </a:rPr>
                        <a:t>fn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Function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fnHandler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latin typeface="微软雅黑" pitchFamily="34" charset="-122"/>
                          <a:ea typeface="微软雅黑" pitchFamily="34" charset="-122"/>
                        </a:rPr>
                        <a:t>整数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Integer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iItemCount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Object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oDiv1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84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latin typeface="微软雅黑" pitchFamily="34" charset="-122"/>
                          <a:ea typeface="微软雅黑" pitchFamily="34" charset="-122"/>
                        </a:rPr>
                        <a:t>正则表达式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re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微软雅黑" pitchFamily="34" charset="-122"/>
                          <a:ea typeface="微软雅黑" pitchFamily="34" charset="-122"/>
                        </a:rPr>
                        <a:t>RegExp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微软雅黑" pitchFamily="34" charset="-122"/>
                          <a:ea typeface="微软雅黑" pitchFamily="34" charset="-122"/>
                        </a:rPr>
                        <a:t>reEmailCheck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String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微软雅黑" pitchFamily="34" charset="-122"/>
                          <a:ea typeface="微软雅黑" pitchFamily="34" charset="-122"/>
                        </a:rPr>
                        <a:t>sUserName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  <a:tr h="4128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latin typeface="微软雅黑" pitchFamily="34" charset="-122"/>
                          <a:ea typeface="微软雅黑" pitchFamily="34" charset="-122"/>
                        </a:rPr>
                        <a:t>变体变量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微软雅黑" pitchFamily="34" charset="-122"/>
                          <a:ea typeface="微软雅黑" pitchFamily="34" charset="-122"/>
                        </a:rPr>
                        <a:t>v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微软雅黑" pitchFamily="34" charset="-122"/>
                          <a:ea typeface="微软雅黑" pitchFamily="34" charset="-122"/>
                        </a:rPr>
                        <a:t>Variant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微软雅黑" pitchFamily="34" charset="-122"/>
                          <a:ea typeface="微软雅黑" pitchFamily="34" charset="-122"/>
                        </a:rPr>
                        <a:t>vAnything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61298" marR="16129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算术：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+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-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减、* 乘、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除、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%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取模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实例：隔行变色、秒转时间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赋值：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+=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-=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、*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%=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关系：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&lt;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&gt;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&lt;=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&gt;=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===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!=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!==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逻辑：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&amp;&amp;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与、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||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或、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!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实例：全选与反选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运算符优先级：括号</a:t>
            </a:r>
          </a:p>
        </p:txBody>
      </p:sp>
    </p:spTree>
    <p:extLst>
      <p:ext uri="{BB962C8B-B14F-4D97-AF65-F5344CB8AC3E}">
        <p14:creationId xmlns:p14="http://schemas.microsoft.com/office/powerpoint/2010/main" val="27850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判断：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switch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?: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循环：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for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跳出：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break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continue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什么是真、什么是假：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真：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true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、非零数字、非空字符串、非空对象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假：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false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、数字零、空字符串、空对象、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3606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512</Words>
  <Application>Microsoft Office PowerPoint</Application>
  <PresentationFormat>全屏显示(4:3)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JavaScript基础</vt:lpstr>
      <vt:lpstr>JavaScript基础</vt:lpstr>
      <vt:lpstr>变量类型 - 1</vt:lpstr>
      <vt:lpstr>变量类型 - 2</vt:lpstr>
      <vt:lpstr>变量作用域和闭包</vt:lpstr>
      <vt:lpstr>命名规范 - 1</vt:lpstr>
      <vt:lpstr>命名规范 - 2</vt:lpstr>
      <vt:lpstr>运算符</vt:lpstr>
      <vt:lpstr>程序流程控制</vt:lpstr>
      <vt:lpstr>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240</cp:revision>
  <dcterms:created xsi:type="dcterms:W3CDTF">2012-07-16T03:23:24Z</dcterms:created>
  <dcterms:modified xsi:type="dcterms:W3CDTF">2012-09-01T02:54:18Z</dcterms:modified>
  <cp:category>课件</cp:category>
</cp:coreProperties>
</file>