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3" r:id="rId4"/>
    <p:sldId id="279" r:id="rId5"/>
    <p:sldId id="284" r:id="rId6"/>
    <p:sldId id="28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</a:t>
            </a:r>
            <a:r>
              <a:rPr lang="zh-CN" altLang="en-US" dirty="0" smtClean="0">
                <a:solidFill>
                  <a:schemeClr val="bg1"/>
                </a:solidFill>
              </a:rPr>
              <a:t>用高级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tBodies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tHead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tFoot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rows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cells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隔行变色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鼠标移入高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亮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添加、删除一行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方法的使用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搜索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：基础版本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字符串比较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：忽略大小写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大小写转换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：模糊搜索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——search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4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：多关键词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——split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高亮显示、筛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选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元素排序：转换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表单应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表单基础知识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什么是表单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向服务器提交数据，比如：用户注册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action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提交到哪里 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提交时发生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onreset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重置时发生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表单应</a:t>
            </a:r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表单内容验证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阻止用户输入非法字符		阻止事件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输入时、失去焦点时验证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onblur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提交时检查		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*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后台数据检查</a:t>
            </a:r>
          </a:p>
        </p:txBody>
      </p:sp>
    </p:spTree>
    <p:extLst>
      <p:ext uri="{BB962C8B-B14F-4D97-AF65-F5344CB8AC3E}">
        <p14:creationId xmlns:p14="http://schemas.microsoft.com/office/powerpoint/2010/main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表格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元素获取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表格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隔行变色、高亮显示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表格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添加、删除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表格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常用属性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校验</a:t>
            </a:r>
          </a:p>
        </p:txBody>
      </p:sp>
    </p:spTree>
    <p:extLst>
      <p:ext uri="{BB962C8B-B14F-4D97-AF65-F5344CB8AC3E}">
        <p14:creationId xmlns:p14="http://schemas.microsoft.com/office/powerpoint/2010/main" val="9802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242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DOM操作应用高级</vt:lpstr>
      <vt:lpstr>表格应用 - 1</vt:lpstr>
      <vt:lpstr>表格应用 - 2</vt:lpstr>
      <vt:lpstr>表单应用 - 1</vt:lpstr>
      <vt:lpstr>表单应用 - 2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213</cp:revision>
  <dcterms:created xsi:type="dcterms:W3CDTF">2012-07-16T03:23:24Z</dcterms:created>
  <dcterms:modified xsi:type="dcterms:W3CDTF">2012-09-01T02:30:16Z</dcterms:modified>
  <cp:category>课件</cp:category>
</cp:coreProperties>
</file>