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78" r:id="rId3"/>
    <p:sldId id="283" r:id="rId4"/>
    <p:sldId id="279" r:id="rId5"/>
    <p:sldId id="284" r:id="rId6"/>
    <p:sldId id="28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41" d="100"/>
          <a:sy n="41" d="100"/>
        </p:scale>
        <p:origin x="-8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运动基础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微软雅黑" pitchFamily="34" charset="-122"/>
              </a:rPr>
              <a:t>运动基础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运动基础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让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运动起来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速度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物体运动的快慢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运动中的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Bug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不会停止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速度取某些值会无法停止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到达位置后再点击还会运动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重复点击速度加快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匀速运动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速度不变</a:t>
            </a: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微软雅黑" pitchFamily="34" charset="-122"/>
              </a:rPr>
              <a:t>运动框架及应用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3F3F3F"/>
                </a:solidFill>
                <a:sym typeface="微软雅黑" pitchFamily="34" charset="-122"/>
              </a:rPr>
              <a:t>运动框架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在开始运动时，关闭已有定时器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把运动和停止隔开</a:t>
            </a:r>
            <a:r>
              <a:rPr lang="en-US" altLang="zh-CN" smtClean="0">
                <a:solidFill>
                  <a:srgbClr val="3F3F3F"/>
                </a:solidFill>
                <a:sym typeface="微软雅黑" pitchFamily="34" charset="-122"/>
              </a:rPr>
              <a:t>(if/else)</a:t>
            </a:r>
          </a:p>
          <a:p>
            <a:pPr marL="857250" lvl="2" indent="-457200">
              <a:buFont typeface="Wingdings" pitchFamily="2" charset="2"/>
              <a:buChar char="l"/>
            </a:pPr>
            <a:endParaRPr lang="en-US" altLang="zh-CN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3F3F3F"/>
                </a:solidFill>
                <a:sym typeface="微软雅黑" pitchFamily="34" charset="-122"/>
              </a:rPr>
              <a:t>运动框架实例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smtClean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：“分享到”侧边栏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通过目标点，计算速度值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smtClean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：淡入淡出的图片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F3F3F"/>
                </a:solidFill>
                <a:sym typeface="微软雅黑" pitchFamily="34" charset="-122"/>
              </a:rPr>
              <a:t>用变量存储透明度</a:t>
            </a: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缓冲运动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缓冲运动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逐渐变慢，最后停止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距离越远速度越大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速度由距离决定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速度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目标值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-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当前值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)/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缩放系数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例子：缓冲菜单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Bug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：速度取整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跟随页面滚动的缓冲侧边栏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潜在问题：目标值不是整数时</a:t>
            </a:r>
          </a:p>
        </p:txBody>
      </p:sp>
    </p:spTree>
    <p:extLst>
      <p:ext uri="{BB962C8B-B14F-4D97-AF65-F5344CB8AC3E}">
        <p14:creationId xmlns:p14="http://schemas.microsoft.com/office/powerpoint/2010/main" val="8143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匀速运动的停止条件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运动终止条件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匀速运动：距离足够近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缓冲运动：两点重合</a:t>
            </a:r>
          </a:p>
        </p:txBody>
      </p:sp>
    </p:spTree>
    <p:extLst>
      <p:ext uri="{BB962C8B-B14F-4D97-AF65-F5344CB8AC3E}">
        <p14:creationId xmlns:p14="http://schemas.microsoft.com/office/powerpoint/2010/main" val="6588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运动框架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匀速运动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缓冲运动</a:t>
            </a:r>
          </a:p>
        </p:txBody>
      </p:sp>
    </p:spTree>
    <p:extLst>
      <p:ext uri="{BB962C8B-B14F-4D97-AF65-F5344CB8AC3E}">
        <p14:creationId xmlns:p14="http://schemas.microsoft.com/office/powerpoint/2010/main" val="11126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296</Words>
  <Application>Microsoft Office PowerPoint</Application>
  <PresentationFormat>全屏显示(4:3)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JS运动基础</vt:lpstr>
      <vt:lpstr>运动基础</vt:lpstr>
      <vt:lpstr>运动框架及应用</vt:lpstr>
      <vt:lpstr>缓冲运动</vt:lpstr>
      <vt:lpstr>匀速运动的停止条件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214</cp:revision>
  <dcterms:created xsi:type="dcterms:W3CDTF">2012-07-16T03:23:24Z</dcterms:created>
  <dcterms:modified xsi:type="dcterms:W3CDTF">2012-08-31T15:47:12Z</dcterms:modified>
  <cp:category>课件</cp:category>
</cp:coreProperties>
</file>