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</a:rPr>
              <a:t>动中级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链式运动框架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回调函数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运动停止时，执行函数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运动停止时，开始下一次运动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例子：土豆网右下角菜单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完美运动框架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多个值同时变化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setStyle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同时设置多个属性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参数传递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for in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遍历属性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运用到运动框架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检测运动停止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标志变量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例子：伸缩同时淡入淡出的菜单</a:t>
            </a:r>
          </a:p>
        </p:txBody>
      </p:sp>
    </p:spTree>
    <p:extLst>
      <p:ext uri="{BB962C8B-B14F-4D97-AF65-F5344CB8AC3E}">
        <p14:creationId xmlns:p14="http://schemas.microsoft.com/office/powerpoint/2010/main" val="5375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运动框架总结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运动框架演变过程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多物体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任意值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链式运动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多值运动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完美运动框架</a:t>
            </a:r>
          </a:p>
        </p:txBody>
      </p:sp>
    </p:spTree>
    <p:extLst>
      <p:ext uri="{BB962C8B-B14F-4D97-AF65-F5344CB8AC3E}">
        <p14:creationId xmlns:p14="http://schemas.microsoft.com/office/powerpoint/2010/main" val="929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运动框架应用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运动框架应用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例子：多图片展开、收缩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布局转换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例子：新浪微博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链式运动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无缝滚动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走到一半拉回来</a:t>
            </a:r>
          </a:p>
        </p:txBody>
      </p:sp>
    </p:spTree>
    <p:extLst>
      <p:ext uri="{BB962C8B-B14F-4D97-AF65-F5344CB8AC3E}">
        <p14:creationId xmlns:p14="http://schemas.microsoft.com/office/powerpoint/2010/main" val="92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链式运动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完美运动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布局转换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无缝滚动</a:t>
            </a:r>
          </a:p>
        </p:txBody>
      </p:sp>
    </p:spTree>
    <p:extLst>
      <p:ext uri="{BB962C8B-B14F-4D97-AF65-F5344CB8AC3E}">
        <p14:creationId xmlns:p14="http://schemas.microsoft.com/office/powerpoint/2010/main" val="1291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202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JS运动中级</vt:lpstr>
      <vt:lpstr>链式运动框架</vt:lpstr>
      <vt:lpstr>完美运动框架</vt:lpstr>
      <vt:lpstr>运动框架总结</vt:lpstr>
      <vt:lpstr>运动框架应用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233</cp:revision>
  <dcterms:created xsi:type="dcterms:W3CDTF">2012-07-16T03:23:24Z</dcterms:created>
  <dcterms:modified xsi:type="dcterms:W3CDTF">2012-09-01T02:06:55Z</dcterms:modified>
  <cp:category>课件</cp:category>
</cp:coreProperties>
</file>