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78" r:id="rId3"/>
    <p:sldId id="279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运动高级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弹性运</a:t>
            </a:r>
            <a:r>
              <a:rPr lang="zh-CN" altLang="en-US" dirty="0" smtClean="0">
                <a:sym typeface="微软雅黑" pitchFamily="34" charset="-122"/>
              </a:rPr>
              <a:t>动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加减速运动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速度不断增加或减少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速度减小到负值，会向反方向运动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弹性运动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在目标点左边，加速；在目标点右边，减速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根据距离，计算加速度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摩擦力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速度不断减小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带摩擦力的弹性运动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弹性运动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+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摩擦力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弹性运</a:t>
            </a:r>
            <a:r>
              <a:rPr lang="zh-CN" altLang="en-US" dirty="0" smtClean="0">
                <a:sym typeface="微软雅黑" pitchFamily="34" charset="-122"/>
              </a:rPr>
              <a:t>动</a:t>
            </a:r>
            <a:r>
              <a:rPr lang="en-US" altLang="zh-CN" dirty="0" smtClean="0">
                <a:sym typeface="微软雅黑" pitchFamily="34" charset="-122"/>
              </a:rPr>
              <a:t>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弹性公式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速度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+=(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目标值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-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oDiv.offsetLeft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)/5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速度*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=0.7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仿官网导航条效果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无法到达指定位置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小数误差问题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如何解决？速度无法取整，使用变态办法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变量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弹性菜单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弹性运动的问题：运动过界</a:t>
            </a:r>
          </a:p>
        </p:txBody>
      </p:sp>
    </p:spTree>
    <p:extLst>
      <p:ext uri="{BB962C8B-B14F-4D97-AF65-F5344CB8AC3E}">
        <p14:creationId xmlns:p14="http://schemas.microsoft.com/office/powerpoint/2010/main" val="14462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碰撞运</a:t>
            </a:r>
            <a:r>
              <a:rPr lang="zh-CN" altLang="en-US" dirty="0" smtClean="0">
                <a:sym typeface="微软雅黑" pitchFamily="34" charset="-122"/>
              </a:rPr>
              <a:t>动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碰撞运动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撞到目标点，速度反转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无重力的漂浮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速度反转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滚动条闪烁的问题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过界后直接拉回来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加入重力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反转速度的同时，减小速度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纵向碰撞，横向速度也减小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横向速度小数问题（负数）</a:t>
            </a:r>
          </a:p>
        </p:txBody>
      </p:sp>
    </p:spTree>
    <p:extLst>
      <p:ext uri="{BB962C8B-B14F-4D97-AF65-F5344CB8AC3E}">
        <p14:creationId xmlns:p14="http://schemas.microsoft.com/office/powerpoint/2010/main" val="2987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碰撞运</a:t>
            </a:r>
            <a:r>
              <a:rPr lang="zh-CN" altLang="en-US" dirty="0" smtClean="0">
                <a:sym typeface="微软雅黑" pitchFamily="34" charset="-122"/>
              </a:rPr>
              <a:t>动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鼠标拖拽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两点间距离求出速度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运动终止条件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弹性运动：距离足够近 并且 速度足够小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碰撞运动：距离足够近 并且 速度足够小</a:t>
            </a:r>
          </a:p>
        </p:txBody>
      </p:sp>
    </p:spTree>
    <p:extLst>
      <p:ext uri="{BB962C8B-B14F-4D97-AF65-F5344CB8AC3E}">
        <p14:creationId xmlns:p14="http://schemas.microsoft.com/office/powerpoint/2010/main" val="29289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本课知识点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弹性运动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用变量存储位置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碰撞运动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拖拽求速度</a:t>
            </a:r>
          </a:p>
        </p:txBody>
      </p:sp>
    </p:spTree>
    <p:extLst>
      <p:ext uri="{BB962C8B-B14F-4D97-AF65-F5344CB8AC3E}">
        <p14:creationId xmlns:p14="http://schemas.microsoft.com/office/powerpoint/2010/main" val="18864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357</Words>
  <Application>Microsoft Office PowerPoint</Application>
  <PresentationFormat>全屏显示(4:3)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JS运动高级</vt:lpstr>
      <vt:lpstr>弹性运动 - 1</vt:lpstr>
      <vt:lpstr>弹性运动 - 2</vt:lpstr>
      <vt:lpstr>碰撞运动 - 1</vt:lpstr>
      <vt:lpstr>碰撞运动 - 2</vt:lpstr>
      <vt:lpstr>本课知识点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227</cp:revision>
  <dcterms:created xsi:type="dcterms:W3CDTF">2012-07-16T03:23:24Z</dcterms:created>
  <dcterms:modified xsi:type="dcterms:W3CDTF">2012-09-01T02:09:05Z</dcterms:modified>
  <cp:category>课件</cp:category>
</cp:coreProperties>
</file>