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事件基础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ym typeface="微软雅黑" pitchFamily="34" charset="-122"/>
              </a:rPr>
              <a:t>event</a:t>
            </a:r>
            <a:r>
              <a:rPr lang="zh-CN" altLang="en-US" b="1" dirty="0">
                <a:sym typeface="微软雅黑" pitchFamily="34" charset="-122"/>
              </a:rPr>
              <a:t>对象和事件冒泡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event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用来获取事件的详细信息：鼠标位置、键盘按键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例子：获取鼠标位置：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clientX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document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的本质：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document.childNodes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[0].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tagName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event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兼容性写法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var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ev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||event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;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事件流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事件冒泡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取消冒泡：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oEvent.cancelBubble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=true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例子：仿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select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控件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事件流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鼠标事件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鼠标位置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可视区位置：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clientX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clientY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：跟随鼠标的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消除滚动条的影响</a:t>
            </a:r>
          </a:p>
          <a:p>
            <a:pPr marL="2228850" lvl="5" indent="-457200"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滚动条的意义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可视区与页面顶部的距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离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2228850" lvl="5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获取鼠标在页面的绝对位置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：一串跟随鼠标的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keyCode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获取用户按下键盘的哪个按键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例子：键盘控制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其他属性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ctrlKey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shiftKey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altKey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例子：提交留言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回车 提交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ctrl+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回车 提交</a:t>
            </a:r>
          </a:p>
        </p:txBody>
      </p:sp>
    </p:spTree>
    <p:extLst>
      <p:ext uri="{BB962C8B-B14F-4D97-AF65-F5344CB8AC3E}">
        <p14:creationId xmlns:p14="http://schemas.microsoft.com/office/powerpoint/2010/main" val="39360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获取事件对象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冒泡、取消冒泡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事件流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鼠标事件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键盘事件</a:t>
            </a:r>
          </a:p>
        </p:txBody>
      </p:sp>
    </p:spTree>
    <p:extLst>
      <p:ext uri="{BB962C8B-B14F-4D97-AF65-F5344CB8AC3E}">
        <p14:creationId xmlns:p14="http://schemas.microsoft.com/office/powerpoint/2010/main" val="41999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265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JS事件基础</vt:lpstr>
      <vt:lpstr>event对象和事件冒泡</vt:lpstr>
      <vt:lpstr>鼠标事件</vt:lpstr>
      <vt:lpstr>键盘事件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217</cp:revision>
  <dcterms:created xsi:type="dcterms:W3CDTF">2012-07-16T03:23:24Z</dcterms:created>
  <dcterms:modified xsi:type="dcterms:W3CDTF">2012-09-01T02:09:15Z</dcterms:modified>
  <cp:category>课件</cp:category>
</cp:coreProperties>
</file>